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8" r:id="rId5"/>
    <p:sldId id="260" r:id="rId6"/>
    <p:sldId id="261" r:id="rId7"/>
    <p:sldId id="262" r:id="rId8"/>
    <p:sldId id="263" r:id="rId9"/>
    <p:sldId id="274" r:id="rId10"/>
    <p:sldId id="275" r:id="rId11"/>
    <p:sldId id="276" r:id="rId12"/>
    <p:sldId id="277" r:id="rId13"/>
    <p:sldId id="278" r:id="rId14"/>
    <p:sldId id="279" r:id="rId15"/>
    <p:sldId id="281" r:id="rId16"/>
    <p:sldId id="280" r:id="rId17"/>
    <p:sldId id="282" r:id="rId18"/>
    <p:sldId id="283" r:id="rId19"/>
    <p:sldId id="284" r:id="rId20"/>
    <p:sldId id="285" r:id="rId21"/>
    <p:sldId id="273" r:id="rId22"/>
    <p:sldId id="286" r:id="rId23"/>
    <p:sldId id="287" r:id="rId24"/>
  </p:sldIdLst>
  <p:sldSz cx="12188825" cy="6858000"/>
  <p:notesSz cx="6888163" cy="10018713"/>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06105F-B8E9-4DD7-9C40-91A006EED933}" v="352" dt="2024-10-19T16:45:31.018"/>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80" autoAdjust="0"/>
  </p:normalViewPr>
  <p:slideViewPr>
    <p:cSldViewPr>
      <p:cViewPr varScale="1">
        <p:scale>
          <a:sx n="59" d="100"/>
          <a:sy n="59" d="100"/>
        </p:scale>
        <p:origin x="964" y="5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Acreman" userId="05415c4dcfc197a9" providerId="LiveId" clId="{E906105F-B8E9-4DD7-9C40-91A006EED933}"/>
    <pc:docChg chg="undo custSel addSld delSld modSld sldOrd">
      <pc:chgData name="Andy Acreman" userId="05415c4dcfc197a9" providerId="LiveId" clId="{E906105F-B8E9-4DD7-9C40-91A006EED933}" dt="2024-10-19T16:45:31.017" v="851" actId="13926"/>
      <pc:docMkLst>
        <pc:docMk/>
      </pc:docMkLst>
      <pc:sldChg chg="modSp mod">
        <pc:chgData name="Andy Acreman" userId="05415c4dcfc197a9" providerId="LiveId" clId="{E906105F-B8E9-4DD7-9C40-91A006EED933}" dt="2024-10-16T15:24:03.048" v="51" actId="20577"/>
        <pc:sldMkLst>
          <pc:docMk/>
          <pc:sldMk cId="2374421133" sldId="258"/>
        </pc:sldMkLst>
        <pc:spChg chg="mod">
          <ac:chgData name="Andy Acreman" userId="05415c4dcfc197a9" providerId="LiveId" clId="{E906105F-B8E9-4DD7-9C40-91A006EED933}" dt="2024-10-16T15:24:03.048" v="51" actId="20577"/>
          <ac:spMkLst>
            <pc:docMk/>
            <pc:sldMk cId="2374421133" sldId="258"/>
            <ac:spMk id="2" creationId="{A3B79554-3B43-2326-5A2E-59994B88AE71}"/>
          </ac:spMkLst>
        </pc:spChg>
        <pc:spChg chg="mod">
          <ac:chgData name="Andy Acreman" userId="05415c4dcfc197a9" providerId="LiveId" clId="{E906105F-B8E9-4DD7-9C40-91A006EED933}" dt="2024-10-16T15:23:55.797" v="48" actId="6549"/>
          <ac:spMkLst>
            <pc:docMk/>
            <pc:sldMk cId="2374421133" sldId="258"/>
            <ac:spMk id="3" creationId="{F722ACBA-C582-335E-3C2A-62E983D4E4BE}"/>
          </ac:spMkLst>
        </pc:spChg>
      </pc:sldChg>
      <pc:sldChg chg="del">
        <pc:chgData name="Andy Acreman" userId="05415c4dcfc197a9" providerId="LiveId" clId="{E906105F-B8E9-4DD7-9C40-91A006EED933}" dt="2024-10-16T15:24:10.404" v="52" actId="47"/>
        <pc:sldMkLst>
          <pc:docMk/>
          <pc:sldMk cId="924610303" sldId="259"/>
        </pc:sldMkLst>
      </pc:sldChg>
      <pc:sldChg chg="modSp mod modAnim">
        <pc:chgData name="Andy Acreman" userId="05415c4dcfc197a9" providerId="LiveId" clId="{E906105F-B8E9-4DD7-9C40-91A006EED933}" dt="2024-10-18T17:10:53.610" v="165" actId="2711"/>
        <pc:sldMkLst>
          <pc:docMk/>
          <pc:sldMk cId="2518919750" sldId="260"/>
        </pc:sldMkLst>
        <pc:spChg chg="mod">
          <ac:chgData name="Andy Acreman" userId="05415c4dcfc197a9" providerId="LiveId" clId="{E906105F-B8E9-4DD7-9C40-91A006EED933}" dt="2024-10-18T17:10:53.610" v="165" actId="2711"/>
          <ac:spMkLst>
            <pc:docMk/>
            <pc:sldMk cId="2518919750" sldId="260"/>
            <ac:spMk id="2" creationId="{111BD9CF-2E6F-D91F-C22B-2CEF1E9A472C}"/>
          </ac:spMkLst>
        </pc:spChg>
        <pc:spChg chg="mod">
          <ac:chgData name="Andy Acreman" userId="05415c4dcfc197a9" providerId="LiveId" clId="{E906105F-B8E9-4DD7-9C40-91A006EED933}" dt="2024-10-16T15:28:43.344" v="155" actId="207"/>
          <ac:spMkLst>
            <pc:docMk/>
            <pc:sldMk cId="2518919750" sldId="260"/>
            <ac:spMk id="3" creationId="{97C3474B-6CF9-5B28-6FB3-43145AC7B040}"/>
          </ac:spMkLst>
        </pc:spChg>
      </pc:sldChg>
      <pc:sldChg chg="modSp mod modAnim">
        <pc:chgData name="Andy Acreman" userId="05415c4dcfc197a9" providerId="LiveId" clId="{E906105F-B8E9-4DD7-9C40-91A006EED933}" dt="2024-10-18T17:21:04.202" v="229"/>
        <pc:sldMkLst>
          <pc:docMk/>
          <pc:sldMk cId="2882149838" sldId="261"/>
        </pc:sldMkLst>
        <pc:spChg chg="mod">
          <ac:chgData name="Andy Acreman" userId="05415c4dcfc197a9" providerId="LiveId" clId="{E906105F-B8E9-4DD7-9C40-91A006EED933}" dt="2024-10-18T17:18:53.125" v="192" actId="1076"/>
          <ac:spMkLst>
            <pc:docMk/>
            <pc:sldMk cId="2882149838" sldId="261"/>
            <ac:spMk id="2" creationId="{399A453E-272E-D35F-39BF-80A7224BFA29}"/>
          </ac:spMkLst>
        </pc:spChg>
        <pc:spChg chg="mod">
          <ac:chgData name="Andy Acreman" userId="05415c4dcfc197a9" providerId="LiveId" clId="{E906105F-B8E9-4DD7-9C40-91A006EED933}" dt="2024-10-18T17:19:40.925" v="196" actId="207"/>
          <ac:spMkLst>
            <pc:docMk/>
            <pc:sldMk cId="2882149838" sldId="261"/>
            <ac:spMk id="3" creationId="{9EBF1775-67B9-551D-5876-9B9DE3DB77F1}"/>
          </ac:spMkLst>
        </pc:spChg>
      </pc:sldChg>
      <pc:sldChg chg="modSp mod modAnim">
        <pc:chgData name="Andy Acreman" userId="05415c4dcfc197a9" providerId="LiveId" clId="{E906105F-B8E9-4DD7-9C40-91A006EED933}" dt="2024-10-18T17:22:39.362" v="245"/>
        <pc:sldMkLst>
          <pc:docMk/>
          <pc:sldMk cId="813703336" sldId="262"/>
        </pc:sldMkLst>
        <pc:spChg chg="mod">
          <ac:chgData name="Andy Acreman" userId="05415c4dcfc197a9" providerId="LiveId" clId="{E906105F-B8E9-4DD7-9C40-91A006EED933}" dt="2024-10-18T17:20:17.801" v="221" actId="5793"/>
          <ac:spMkLst>
            <pc:docMk/>
            <pc:sldMk cId="813703336" sldId="262"/>
            <ac:spMk id="2" creationId="{7C140525-B584-1A8B-EC8C-D19C0D4F37A4}"/>
          </ac:spMkLst>
        </pc:spChg>
        <pc:spChg chg="mod">
          <ac:chgData name="Andy Acreman" userId="05415c4dcfc197a9" providerId="LiveId" clId="{E906105F-B8E9-4DD7-9C40-91A006EED933}" dt="2024-10-18T17:22:11.052" v="242" actId="27636"/>
          <ac:spMkLst>
            <pc:docMk/>
            <pc:sldMk cId="813703336" sldId="262"/>
            <ac:spMk id="3" creationId="{E7C3D1B8-020E-DD99-4945-BBBAA325A7CA}"/>
          </ac:spMkLst>
        </pc:spChg>
      </pc:sldChg>
      <pc:sldChg chg="modSp mod modAnim">
        <pc:chgData name="Andy Acreman" userId="05415c4dcfc197a9" providerId="LiveId" clId="{E906105F-B8E9-4DD7-9C40-91A006EED933}" dt="2024-10-19T13:25:33.717" v="344" actId="12"/>
        <pc:sldMkLst>
          <pc:docMk/>
          <pc:sldMk cId="3498439599" sldId="263"/>
        </pc:sldMkLst>
        <pc:spChg chg="mod">
          <ac:chgData name="Andy Acreman" userId="05415c4dcfc197a9" providerId="LiveId" clId="{E906105F-B8E9-4DD7-9C40-91A006EED933}" dt="2024-10-18T17:28:11.948" v="308" actId="20577"/>
          <ac:spMkLst>
            <pc:docMk/>
            <pc:sldMk cId="3498439599" sldId="263"/>
            <ac:spMk id="2" creationId="{B7FB5DBB-DC42-4BBE-3683-4EF3AB29622E}"/>
          </ac:spMkLst>
        </pc:spChg>
        <pc:spChg chg="mod">
          <ac:chgData name="Andy Acreman" userId="05415c4dcfc197a9" providerId="LiveId" clId="{E906105F-B8E9-4DD7-9C40-91A006EED933}" dt="2024-10-19T13:25:33.717" v="344" actId="12"/>
          <ac:spMkLst>
            <pc:docMk/>
            <pc:sldMk cId="3498439599" sldId="263"/>
            <ac:spMk id="3" creationId="{E6FE3AE6-1087-8718-5D56-0402E063AEC2}"/>
          </ac:spMkLst>
        </pc:spChg>
      </pc:sldChg>
      <pc:sldChg chg="del">
        <pc:chgData name="Andy Acreman" userId="05415c4dcfc197a9" providerId="LiveId" clId="{E906105F-B8E9-4DD7-9C40-91A006EED933}" dt="2024-10-18T17:23:16.706" v="246" actId="47"/>
        <pc:sldMkLst>
          <pc:docMk/>
          <pc:sldMk cId="218587927" sldId="264"/>
        </pc:sldMkLst>
      </pc:sldChg>
      <pc:sldChg chg="del">
        <pc:chgData name="Andy Acreman" userId="05415c4dcfc197a9" providerId="LiveId" clId="{E906105F-B8E9-4DD7-9C40-91A006EED933}" dt="2024-10-18T17:23:16.706" v="246" actId="47"/>
        <pc:sldMkLst>
          <pc:docMk/>
          <pc:sldMk cId="587460206" sldId="265"/>
        </pc:sldMkLst>
      </pc:sldChg>
      <pc:sldChg chg="del">
        <pc:chgData name="Andy Acreman" userId="05415c4dcfc197a9" providerId="LiveId" clId="{E906105F-B8E9-4DD7-9C40-91A006EED933}" dt="2024-10-18T17:23:16.706" v="246" actId="47"/>
        <pc:sldMkLst>
          <pc:docMk/>
          <pc:sldMk cId="4183330733" sldId="266"/>
        </pc:sldMkLst>
      </pc:sldChg>
      <pc:sldChg chg="del">
        <pc:chgData name="Andy Acreman" userId="05415c4dcfc197a9" providerId="LiveId" clId="{E906105F-B8E9-4DD7-9C40-91A006EED933}" dt="2024-10-18T17:23:16.706" v="246" actId="47"/>
        <pc:sldMkLst>
          <pc:docMk/>
          <pc:sldMk cId="1211253237" sldId="267"/>
        </pc:sldMkLst>
      </pc:sldChg>
      <pc:sldChg chg="del">
        <pc:chgData name="Andy Acreman" userId="05415c4dcfc197a9" providerId="LiveId" clId="{E906105F-B8E9-4DD7-9C40-91A006EED933}" dt="2024-10-18T17:23:16.706" v="246" actId="47"/>
        <pc:sldMkLst>
          <pc:docMk/>
          <pc:sldMk cId="2662979479" sldId="268"/>
        </pc:sldMkLst>
      </pc:sldChg>
      <pc:sldChg chg="del">
        <pc:chgData name="Andy Acreman" userId="05415c4dcfc197a9" providerId="LiveId" clId="{E906105F-B8E9-4DD7-9C40-91A006EED933}" dt="2024-10-18T17:23:16.706" v="246" actId="47"/>
        <pc:sldMkLst>
          <pc:docMk/>
          <pc:sldMk cId="1193131009" sldId="269"/>
        </pc:sldMkLst>
      </pc:sldChg>
      <pc:sldChg chg="del">
        <pc:chgData name="Andy Acreman" userId="05415c4dcfc197a9" providerId="LiveId" clId="{E906105F-B8E9-4DD7-9C40-91A006EED933}" dt="2024-10-18T17:23:16.706" v="246" actId="47"/>
        <pc:sldMkLst>
          <pc:docMk/>
          <pc:sldMk cId="3641332727" sldId="270"/>
        </pc:sldMkLst>
      </pc:sldChg>
      <pc:sldChg chg="del">
        <pc:chgData name="Andy Acreman" userId="05415c4dcfc197a9" providerId="LiveId" clId="{E906105F-B8E9-4DD7-9C40-91A006EED933}" dt="2024-10-18T17:23:16.706" v="246" actId="47"/>
        <pc:sldMkLst>
          <pc:docMk/>
          <pc:sldMk cId="2111177593" sldId="271"/>
        </pc:sldMkLst>
      </pc:sldChg>
      <pc:sldChg chg="del">
        <pc:chgData name="Andy Acreman" userId="05415c4dcfc197a9" providerId="LiveId" clId="{E906105F-B8E9-4DD7-9C40-91A006EED933}" dt="2024-10-18T17:23:16.706" v="246" actId="47"/>
        <pc:sldMkLst>
          <pc:docMk/>
          <pc:sldMk cId="705522773" sldId="272"/>
        </pc:sldMkLst>
      </pc:sldChg>
      <pc:sldChg chg="modSp modAnim">
        <pc:chgData name="Andy Acreman" userId="05415c4dcfc197a9" providerId="LiveId" clId="{E906105F-B8E9-4DD7-9C40-91A006EED933}" dt="2024-10-19T16:45:31.017" v="851" actId="13926"/>
        <pc:sldMkLst>
          <pc:docMk/>
          <pc:sldMk cId="124539479" sldId="273"/>
        </pc:sldMkLst>
        <pc:spChg chg="mod">
          <ac:chgData name="Andy Acreman" userId="05415c4dcfc197a9" providerId="LiveId" clId="{E906105F-B8E9-4DD7-9C40-91A006EED933}" dt="2024-10-19T16:45:31.017" v="851" actId="13926"/>
          <ac:spMkLst>
            <pc:docMk/>
            <pc:sldMk cId="124539479" sldId="273"/>
            <ac:spMk id="3" creationId="{DEB34E57-7A6E-29B5-5F8C-E6686139E19A}"/>
          </ac:spMkLst>
        </pc:spChg>
      </pc:sldChg>
      <pc:sldChg chg="modSp add mod modAnim">
        <pc:chgData name="Andy Acreman" userId="05415c4dcfc197a9" providerId="LiveId" clId="{E906105F-B8E9-4DD7-9C40-91A006EED933}" dt="2024-10-19T16:31:33.399" v="820"/>
        <pc:sldMkLst>
          <pc:docMk/>
          <pc:sldMk cId="2056627262" sldId="274"/>
        </pc:sldMkLst>
        <pc:spChg chg="mod">
          <ac:chgData name="Andy Acreman" userId="05415c4dcfc197a9" providerId="LiveId" clId="{E906105F-B8E9-4DD7-9C40-91A006EED933}" dt="2024-10-19T13:25:44.864" v="345" actId="20577"/>
          <ac:spMkLst>
            <pc:docMk/>
            <pc:sldMk cId="2056627262" sldId="274"/>
            <ac:spMk id="2" creationId="{51E217F6-D2CB-416B-0BC9-BB1A6AD1F0CC}"/>
          </ac:spMkLst>
        </pc:spChg>
        <pc:spChg chg="mod">
          <ac:chgData name="Andy Acreman" userId="05415c4dcfc197a9" providerId="LiveId" clId="{E906105F-B8E9-4DD7-9C40-91A006EED933}" dt="2024-10-19T13:25:26.351" v="342" actId="12"/>
          <ac:spMkLst>
            <pc:docMk/>
            <pc:sldMk cId="2056627262" sldId="274"/>
            <ac:spMk id="3" creationId="{AE0919BA-6D2E-0BAF-A3C3-C1635C9E5150}"/>
          </ac:spMkLst>
        </pc:spChg>
      </pc:sldChg>
      <pc:sldChg chg="del">
        <pc:chgData name="Andy Acreman" userId="05415c4dcfc197a9" providerId="LiveId" clId="{E906105F-B8E9-4DD7-9C40-91A006EED933}" dt="2024-10-18T17:23:21.171" v="247" actId="47"/>
        <pc:sldMkLst>
          <pc:docMk/>
          <pc:sldMk cId="4167190022" sldId="274"/>
        </pc:sldMkLst>
      </pc:sldChg>
      <pc:sldChg chg="modSp add mod modAnim">
        <pc:chgData name="Andy Acreman" userId="05415c4dcfc197a9" providerId="LiveId" clId="{E906105F-B8E9-4DD7-9C40-91A006EED933}" dt="2024-10-19T16:33:24.024" v="831" actId="20577"/>
        <pc:sldMkLst>
          <pc:docMk/>
          <pc:sldMk cId="281588764" sldId="275"/>
        </pc:sldMkLst>
        <pc:spChg chg="mod">
          <ac:chgData name="Andy Acreman" userId="05415c4dcfc197a9" providerId="LiveId" clId="{E906105F-B8E9-4DD7-9C40-91A006EED933}" dt="2024-10-19T13:26:44.150" v="370" actId="20577"/>
          <ac:spMkLst>
            <pc:docMk/>
            <pc:sldMk cId="281588764" sldId="275"/>
            <ac:spMk id="2" creationId="{CAA5EE30-CAFD-18C0-8FB1-839DDF21D066}"/>
          </ac:spMkLst>
        </pc:spChg>
        <pc:spChg chg="mod">
          <ac:chgData name="Andy Acreman" userId="05415c4dcfc197a9" providerId="LiveId" clId="{E906105F-B8E9-4DD7-9C40-91A006EED933}" dt="2024-10-19T16:33:24.024" v="831" actId="20577"/>
          <ac:spMkLst>
            <pc:docMk/>
            <pc:sldMk cId="281588764" sldId="275"/>
            <ac:spMk id="3" creationId="{AFE512B6-3510-06D9-95E7-5DB4DE5AFB90}"/>
          </ac:spMkLst>
        </pc:spChg>
      </pc:sldChg>
      <pc:sldChg chg="modSp add mod modAnim">
        <pc:chgData name="Andy Acreman" userId="05415c4dcfc197a9" providerId="LiveId" clId="{E906105F-B8E9-4DD7-9C40-91A006EED933}" dt="2024-10-19T16:35:55.638" v="835"/>
        <pc:sldMkLst>
          <pc:docMk/>
          <pc:sldMk cId="3263957085" sldId="276"/>
        </pc:sldMkLst>
        <pc:spChg chg="mod">
          <ac:chgData name="Andy Acreman" userId="05415c4dcfc197a9" providerId="LiveId" clId="{E906105F-B8E9-4DD7-9C40-91A006EED933}" dt="2024-10-19T13:29:43.757" v="388" actId="20577"/>
          <ac:spMkLst>
            <pc:docMk/>
            <pc:sldMk cId="3263957085" sldId="276"/>
            <ac:spMk id="2" creationId="{A62352ED-AA13-1399-767F-85B0BF0BEF43}"/>
          </ac:spMkLst>
        </pc:spChg>
        <pc:spChg chg="mod">
          <ac:chgData name="Andy Acreman" userId="05415c4dcfc197a9" providerId="LiveId" clId="{E906105F-B8E9-4DD7-9C40-91A006EED933}" dt="2024-10-19T13:35:12.068" v="440" actId="13926"/>
          <ac:spMkLst>
            <pc:docMk/>
            <pc:sldMk cId="3263957085" sldId="276"/>
            <ac:spMk id="3" creationId="{0429C43A-9E20-DFC8-D49D-2CB4B68F4806}"/>
          </ac:spMkLst>
        </pc:spChg>
      </pc:sldChg>
      <pc:sldChg chg="addSp delSp modSp add mod delAnim modAnim">
        <pc:chgData name="Andy Acreman" userId="05415c4dcfc197a9" providerId="LiveId" clId="{E906105F-B8E9-4DD7-9C40-91A006EED933}" dt="2024-10-19T13:38:24.365" v="460"/>
        <pc:sldMkLst>
          <pc:docMk/>
          <pc:sldMk cId="4163737247" sldId="277"/>
        </pc:sldMkLst>
        <pc:spChg chg="mod">
          <ac:chgData name="Andy Acreman" userId="05415c4dcfc197a9" providerId="LiveId" clId="{E906105F-B8E9-4DD7-9C40-91A006EED933}" dt="2024-10-19T13:35:47.483" v="442" actId="20577"/>
          <ac:spMkLst>
            <pc:docMk/>
            <pc:sldMk cId="4163737247" sldId="277"/>
            <ac:spMk id="2" creationId="{C981C863-3319-D53A-BAEB-447904859AAF}"/>
          </ac:spMkLst>
        </pc:spChg>
        <pc:spChg chg="del">
          <ac:chgData name="Andy Acreman" userId="05415c4dcfc197a9" providerId="LiveId" clId="{E906105F-B8E9-4DD7-9C40-91A006EED933}" dt="2024-10-19T13:36:01.204" v="443" actId="478"/>
          <ac:spMkLst>
            <pc:docMk/>
            <pc:sldMk cId="4163737247" sldId="277"/>
            <ac:spMk id="3" creationId="{310B20FB-7F01-1B03-7EC7-6EFE4C65FFF7}"/>
          </ac:spMkLst>
        </pc:spChg>
        <pc:spChg chg="add del mod">
          <ac:chgData name="Andy Acreman" userId="05415c4dcfc197a9" providerId="LiveId" clId="{E906105F-B8E9-4DD7-9C40-91A006EED933}" dt="2024-10-19T13:36:57.459" v="444" actId="931"/>
          <ac:spMkLst>
            <pc:docMk/>
            <pc:sldMk cId="4163737247" sldId="277"/>
            <ac:spMk id="5" creationId="{85FD1AFC-6B2C-8F60-50BA-E145F50CCB93}"/>
          </ac:spMkLst>
        </pc:spChg>
        <pc:picChg chg="add mod">
          <ac:chgData name="Andy Acreman" userId="05415c4dcfc197a9" providerId="LiveId" clId="{E906105F-B8E9-4DD7-9C40-91A006EED933}" dt="2024-10-19T13:38:01.194" v="458" actId="14100"/>
          <ac:picMkLst>
            <pc:docMk/>
            <pc:sldMk cId="4163737247" sldId="277"/>
            <ac:picMk id="7" creationId="{81E9918F-AD83-B5DD-22CF-215F28DE9046}"/>
          </ac:picMkLst>
        </pc:picChg>
        <pc:picChg chg="add mod">
          <ac:chgData name="Andy Acreman" userId="05415c4dcfc197a9" providerId="LiveId" clId="{E906105F-B8E9-4DD7-9C40-91A006EED933}" dt="2024-10-19T13:37:46.053" v="456" actId="14100"/>
          <ac:picMkLst>
            <pc:docMk/>
            <pc:sldMk cId="4163737247" sldId="277"/>
            <ac:picMk id="9" creationId="{DCB25FF1-E159-4386-A6CB-6DF1DC8A9D5A}"/>
          </ac:picMkLst>
        </pc:picChg>
      </pc:sldChg>
      <pc:sldChg chg="modSp add mod ord modAnim">
        <pc:chgData name="Andy Acreman" userId="05415c4dcfc197a9" providerId="LiveId" clId="{E906105F-B8E9-4DD7-9C40-91A006EED933}" dt="2024-10-19T13:45:01.460" v="529"/>
        <pc:sldMkLst>
          <pc:docMk/>
          <pc:sldMk cId="663222978" sldId="278"/>
        </pc:sldMkLst>
        <pc:spChg chg="mod">
          <ac:chgData name="Andy Acreman" userId="05415c4dcfc197a9" providerId="LiveId" clId="{E906105F-B8E9-4DD7-9C40-91A006EED933}" dt="2024-10-19T13:39:59.463" v="466" actId="20577"/>
          <ac:spMkLst>
            <pc:docMk/>
            <pc:sldMk cId="663222978" sldId="278"/>
            <ac:spMk id="2" creationId="{248835B4-2F71-6727-E8D5-6A43840628F8}"/>
          </ac:spMkLst>
        </pc:spChg>
        <pc:spChg chg="mod">
          <ac:chgData name="Andy Acreman" userId="05415c4dcfc197a9" providerId="LiveId" clId="{E906105F-B8E9-4DD7-9C40-91A006EED933}" dt="2024-10-19T13:42:26.395" v="478" actId="113"/>
          <ac:spMkLst>
            <pc:docMk/>
            <pc:sldMk cId="663222978" sldId="278"/>
            <ac:spMk id="3" creationId="{22F1305F-91E0-7D9E-BF74-B624FC0FB10A}"/>
          </ac:spMkLst>
        </pc:spChg>
      </pc:sldChg>
      <pc:sldChg chg="modSp add mod modAnim">
        <pc:chgData name="Andy Acreman" userId="05415c4dcfc197a9" providerId="LiveId" clId="{E906105F-B8E9-4DD7-9C40-91A006EED933}" dt="2024-10-19T13:45:13.791" v="530"/>
        <pc:sldMkLst>
          <pc:docMk/>
          <pc:sldMk cId="4069571185" sldId="279"/>
        </pc:sldMkLst>
        <pc:spChg chg="mod">
          <ac:chgData name="Andy Acreman" userId="05415c4dcfc197a9" providerId="LiveId" clId="{E906105F-B8E9-4DD7-9C40-91A006EED933}" dt="2024-10-19T13:43:09.880" v="518" actId="20577"/>
          <ac:spMkLst>
            <pc:docMk/>
            <pc:sldMk cId="4069571185" sldId="279"/>
            <ac:spMk id="2" creationId="{81D22B62-1F82-A9AF-E5E2-BDD5BB6D5BAD}"/>
          </ac:spMkLst>
        </pc:spChg>
        <pc:spChg chg="mod">
          <ac:chgData name="Andy Acreman" userId="05415c4dcfc197a9" providerId="LiveId" clId="{E906105F-B8E9-4DD7-9C40-91A006EED933}" dt="2024-10-19T13:44:32.457" v="528" actId="12"/>
          <ac:spMkLst>
            <pc:docMk/>
            <pc:sldMk cId="4069571185" sldId="279"/>
            <ac:spMk id="3" creationId="{C65CB7D6-50BB-7821-6C08-D16E2EB6CAB5}"/>
          </ac:spMkLst>
        </pc:spChg>
      </pc:sldChg>
      <pc:sldChg chg="modSp add mod modAnim">
        <pc:chgData name="Andy Acreman" userId="05415c4dcfc197a9" providerId="LiveId" clId="{E906105F-B8E9-4DD7-9C40-91A006EED933}" dt="2024-10-19T13:53:36.538" v="597"/>
        <pc:sldMkLst>
          <pc:docMk/>
          <pc:sldMk cId="2717885299" sldId="280"/>
        </pc:sldMkLst>
        <pc:spChg chg="mod">
          <ac:chgData name="Andy Acreman" userId="05415c4dcfc197a9" providerId="LiveId" clId="{E906105F-B8E9-4DD7-9C40-91A006EED933}" dt="2024-10-19T13:49:13.363" v="559" actId="20577"/>
          <ac:spMkLst>
            <pc:docMk/>
            <pc:sldMk cId="2717885299" sldId="280"/>
            <ac:spMk id="2" creationId="{FA83BA67-CEFA-DD41-A033-2BC53E547CBC}"/>
          </ac:spMkLst>
        </pc:spChg>
        <pc:spChg chg="mod">
          <ac:chgData name="Andy Acreman" userId="05415c4dcfc197a9" providerId="LiveId" clId="{E906105F-B8E9-4DD7-9C40-91A006EED933}" dt="2024-10-19T13:48:26.411" v="556" actId="313"/>
          <ac:spMkLst>
            <pc:docMk/>
            <pc:sldMk cId="2717885299" sldId="280"/>
            <ac:spMk id="3" creationId="{AE7E0442-694D-15B8-9BF6-FC221027EA82}"/>
          </ac:spMkLst>
        </pc:spChg>
      </pc:sldChg>
      <pc:sldChg chg="modSp add mod">
        <pc:chgData name="Andy Acreman" userId="05415c4dcfc197a9" providerId="LiveId" clId="{E906105F-B8E9-4DD7-9C40-91A006EED933}" dt="2024-10-19T13:49:31.175" v="560"/>
        <pc:sldMkLst>
          <pc:docMk/>
          <pc:sldMk cId="3552714237" sldId="281"/>
        </pc:sldMkLst>
        <pc:spChg chg="mod">
          <ac:chgData name="Andy Acreman" userId="05415c4dcfc197a9" providerId="LiveId" clId="{E906105F-B8E9-4DD7-9C40-91A006EED933}" dt="2024-10-19T13:49:09.296" v="558" actId="20577"/>
          <ac:spMkLst>
            <pc:docMk/>
            <pc:sldMk cId="3552714237" sldId="281"/>
            <ac:spMk id="2" creationId="{E485C3CC-2990-A47A-4A87-3DC86FCAF7C9}"/>
          </ac:spMkLst>
        </pc:spChg>
        <pc:spChg chg="mod">
          <ac:chgData name="Andy Acreman" userId="05415c4dcfc197a9" providerId="LiveId" clId="{E906105F-B8E9-4DD7-9C40-91A006EED933}" dt="2024-10-19T13:49:31.175" v="560"/>
          <ac:spMkLst>
            <pc:docMk/>
            <pc:sldMk cId="3552714237" sldId="281"/>
            <ac:spMk id="3" creationId="{6E7B0A99-5FFA-CFE6-CCDE-F259A3BAE6CA}"/>
          </ac:spMkLst>
        </pc:spChg>
      </pc:sldChg>
      <pc:sldChg chg="modSp add mod modAnim">
        <pc:chgData name="Andy Acreman" userId="05415c4dcfc197a9" providerId="LiveId" clId="{E906105F-B8E9-4DD7-9C40-91A006EED933}" dt="2024-10-19T13:53:26.955" v="596"/>
        <pc:sldMkLst>
          <pc:docMk/>
          <pc:sldMk cId="829863866" sldId="282"/>
        </pc:sldMkLst>
        <pc:spChg chg="mod">
          <ac:chgData name="Andy Acreman" userId="05415c4dcfc197a9" providerId="LiveId" clId="{E906105F-B8E9-4DD7-9C40-91A006EED933}" dt="2024-10-19T13:49:46.233" v="562" actId="20577"/>
          <ac:spMkLst>
            <pc:docMk/>
            <pc:sldMk cId="829863866" sldId="282"/>
            <ac:spMk id="2" creationId="{21E6F019-30F0-6D74-B2DB-CE4A2CE0C85B}"/>
          </ac:spMkLst>
        </pc:spChg>
        <pc:spChg chg="mod">
          <ac:chgData name="Andy Acreman" userId="05415c4dcfc197a9" providerId="LiveId" clId="{E906105F-B8E9-4DD7-9C40-91A006EED933}" dt="2024-10-19T13:53:10.642" v="595" actId="14100"/>
          <ac:spMkLst>
            <pc:docMk/>
            <pc:sldMk cId="829863866" sldId="282"/>
            <ac:spMk id="3" creationId="{4F0E37D9-E42E-0B1A-7814-46F6F750939A}"/>
          </ac:spMkLst>
        </pc:spChg>
      </pc:sldChg>
      <pc:sldChg chg="modSp add mod modAnim">
        <pc:chgData name="Andy Acreman" userId="05415c4dcfc197a9" providerId="LiveId" clId="{E906105F-B8E9-4DD7-9C40-91A006EED933}" dt="2024-10-19T14:01:40.814" v="634" actId="12"/>
        <pc:sldMkLst>
          <pc:docMk/>
          <pc:sldMk cId="4198674451" sldId="283"/>
        </pc:sldMkLst>
        <pc:spChg chg="mod">
          <ac:chgData name="Andy Acreman" userId="05415c4dcfc197a9" providerId="LiveId" clId="{E906105F-B8E9-4DD7-9C40-91A006EED933}" dt="2024-10-19T13:54:37.761" v="599" actId="20577"/>
          <ac:spMkLst>
            <pc:docMk/>
            <pc:sldMk cId="4198674451" sldId="283"/>
            <ac:spMk id="2" creationId="{AF04D0AA-A2F2-FEA9-D90D-05FBE9C5C74B}"/>
          </ac:spMkLst>
        </pc:spChg>
        <pc:spChg chg="mod">
          <ac:chgData name="Andy Acreman" userId="05415c4dcfc197a9" providerId="LiveId" clId="{E906105F-B8E9-4DD7-9C40-91A006EED933}" dt="2024-10-19T14:01:40.814" v="634" actId="12"/>
          <ac:spMkLst>
            <pc:docMk/>
            <pc:sldMk cId="4198674451" sldId="283"/>
            <ac:spMk id="3" creationId="{E473417E-1D1D-0044-B234-2C174EBFDB5F}"/>
          </ac:spMkLst>
        </pc:spChg>
      </pc:sldChg>
      <pc:sldChg chg="modSp add mod modAnim">
        <pc:chgData name="Andy Acreman" userId="05415c4dcfc197a9" providerId="LiveId" clId="{E906105F-B8E9-4DD7-9C40-91A006EED933}" dt="2024-10-19T16:42:26.631" v="849" actId="13926"/>
        <pc:sldMkLst>
          <pc:docMk/>
          <pc:sldMk cId="3068836748" sldId="284"/>
        </pc:sldMkLst>
        <pc:spChg chg="mod">
          <ac:chgData name="Andy Acreman" userId="05415c4dcfc197a9" providerId="LiveId" clId="{E906105F-B8E9-4DD7-9C40-91A006EED933}" dt="2024-10-19T14:00:36.332" v="618" actId="20577"/>
          <ac:spMkLst>
            <pc:docMk/>
            <pc:sldMk cId="3068836748" sldId="284"/>
            <ac:spMk id="2" creationId="{065193D3-B453-1C8E-2610-B929E309CD8D}"/>
          </ac:spMkLst>
        </pc:spChg>
        <pc:spChg chg="mod">
          <ac:chgData name="Andy Acreman" userId="05415c4dcfc197a9" providerId="LiveId" clId="{E906105F-B8E9-4DD7-9C40-91A006EED933}" dt="2024-10-19T16:42:26.631" v="849" actId="13926"/>
          <ac:spMkLst>
            <pc:docMk/>
            <pc:sldMk cId="3068836748" sldId="284"/>
            <ac:spMk id="3" creationId="{BB4B1C32-9F68-53A3-A2D3-D93D1E171835}"/>
          </ac:spMkLst>
        </pc:spChg>
      </pc:sldChg>
      <pc:sldChg chg="modSp add mod modAnim">
        <pc:chgData name="Andy Acreman" userId="05415c4dcfc197a9" providerId="LiveId" clId="{E906105F-B8E9-4DD7-9C40-91A006EED933}" dt="2024-10-19T16:44:41.494" v="850" actId="13926"/>
        <pc:sldMkLst>
          <pc:docMk/>
          <pc:sldMk cId="3247310518" sldId="285"/>
        </pc:sldMkLst>
        <pc:spChg chg="mod">
          <ac:chgData name="Andy Acreman" userId="05415c4dcfc197a9" providerId="LiveId" clId="{E906105F-B8E9-4DD7-9C40-91A006EED933}" dt="2024-10-19T14:02:47.139" v="702" actId="20577"/>
          <ac:spMkLst>
            <pc:docMk/>
            <pc:sldMk cId="3247310518" sldId="285"/>
            <ac:spMk id="2" creationId="{95F88B0C-DED0-C45F-4FDE-E8ED49305CD7}"/>
          </ac:spMkLst>
        </pc:spChg>
        <pc:spChg chg="mod">
          <ac:chgData name="Andy Acreman" userId="05415c4dcfc197a9" providerId="LiveId" clId="{E906105F-B8E9-4DD7-9C40-91A006EED933}" dt="2024-10-19T16:44:41.494" v="850" actId="13926"/>
          <ac:spMkLst>
            <pc:docMk/>
            <pc:sldMk cId="3247310518" sldId="285"/>
            <ac:spMk id="3" creationId="{A9404DB2-6B5F-0809-3F17-3AA5240BD5DA}"/>
          </ac:spMkLst>
        </pc:spChg>
      </pc:sldChg>
      <pc:sldChg chg="modSp add mod">
        <pc:chgData name="Andy Acreman" userId="05415c4dcfc197a9" providerId="LiveId" clId="{E906105F-B8E9-4DD7-9C40-91A006EED933}" dt="2024-10-19T16:27:15.451" v="777" actId="12"/>
        <pc:sldMkLst>
          <pc:docMk/>
          <pc:sldMk cId="3223636581" sldId="286"/>
        </pc:sldMkLst>
        <pc:spChg chg="mod">
          <ac:chgData name="Andy Acreman" userId="05415c4dcfc197a9" providerId="LiveId" clId="{E906105F-B8E9-4DD7-9C40-91A006EED933}" dt="2024-10-19T14:08:44.119" v="746" actId="1076"/>
          <ac:spMkLst>
            <pc:docMk/>
            <pc:sldMk cId="3223636581" sldId="286"/>
            <ac:spMk id="2" creationId="{5CB7C8CA-5421-D512-B1D4-B3B309121829}"/>
          </ac:spMkLst>
        </pc:spChg>
        <pc:spChg chg="mod">
          <ac:chgData name="Andy Acreman" userId="05415c4dcfc197a9" providerId="LiveId" clId="{E906105F-B8E9-4DD7-9C40-91A006EED933}" dt="2024-10-19T16:27:15.451" v="777" actId="12"/>
          <ac:spMkLst>
            <pc:docMk/>
            <pc:sldMk cId="3223636581" sldId="286"/>
            <ac:spMk id="3" creationId="{51CEAB61-0447-45A3-50E4-0B087E2A926A}"/>
          </ac:spMkLst>
        </pc:spChg>
      </pc:sldChg>
      <pc:sldChg chg="modSp add mod">
        <pc:chgData name="Andy Acreman" userId="05415c4dcfc197a9" providerId="LiveId" clId="{E906105F-B8E9-4DD7-9C40-91A006EED933}" dt="2024-10-19T16:29:07.535" v="819" actId="113"/>
        <pc:sldMkLst>
          <pc:docMk/>
          <pc:sldMk cId="2770940476" sldId="287"/>
        </pc:sldMkLst>
        <pc:spChg chg="mod">
          <ac:chgData name="Andy Acreman" userId="05415c4dcfc197a9" providerId="LiveId" clId="{E906105F-B8E9-4DD7-9C40-91A006EED933}" dt="2024-10-19T16:29:07.535" v="819" actId="113"/>
          <ac:spMkLst>
            <pc:docMk/>
            <pc:sldMk cId="2770940476" sldId="287"/>
            <ac:spMk id="3" creationId="{ED72F37F-C545-52F1-5021-314512E2125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pPr rtl="0"/>
            <a:endParaRPr/>
          </a:p>
        </p:txBody>
      </p:sp>
      <p:sp>
        <p:nvSpPr>
          <p:cNvPr id="3" name="Date Placeholder 2"/>
          <p:cNvSpPr>
            <a:spLocks noGrp="1"/>
          </p:cNvSpPr>
          <p:nvPr>
            <p:ph type="dt" sz="quarter" idx="1"/>
          </p:nvPr>
        </p:nvSpPr>
        <p:spPr>
          <a:xfrm>
            <a:off x="3901698" y="0"/>
            <a:ext cx="2984871" cy="500936"/>
          </a:xfrm>
          <a:prstGeom prst="rect">
            <a:avLst/>
          </a:prstGeom>
        </p:spPr>
        <p:txBody>
          <a:bodyPr vert="horz" lIns="96606" tIns="48303" rIns="96606" bIns="48303" rtlCol="0"/>
          <a:lstStyle>
            <a:lvl1pPr algn="r">
              <a:defRPr sz="1300"/>
            </a:lvl1pPr>
          </a:lstStyle>
          <a:p>
            <a:pPr rtl="0"/>
            <a:r>
              <a:rPr lang="en-US"/>
              <a:t>2/8/2016</a:t>
            </a:r>
            <a:endParaRPr/>
          </a:p>
        </p:txBody>
      </p:sp>
      <p:sp>
        <p:nvSpPr>
          <p:cNvPr id="4" name="Footer Placeholder 3"/>
          <p:cNvSpPr>
            <a:spLocks noGrp="1"/>
          </p:cNvSpPr>
          <p:nvPr>
            <p:ph type="ftr" sz="quarter" idx="2"/>
          </p:nvPr>
        </p:nvSpPr>
        <p:spPr>
          <a:xfrm>
            <a:off x="0" y="9516038"/>
            <a:ext cx="2984871" cy="500936"/>
          </a:xfrm>
          <a:prstGeom prst="rect">
            <a:avLst/>
          </a:prstGeom>
        </p:spPr>
        <p:txBody>
          <a:bodyPr vert="horz" lIns="96606" tIns="48303" rIns="96606" bIns="48303" rtlCol="0" anchor="b"/>
          <a:lstStyle>
            <a:lvl1pPr algn="l">
              <a:defRPr sz="1300"/>
            </a:lvl1pPr>
          </a:lstStyle>
          <a:p>
            <a:pPr rtl="0"/>
            <a:endParaRPr/>
          </a:p>
        </p:txBody>
      </p:sp>
      <p:sp>
        <p:nvSpPr>
          <p:cNvPr id="5" name="Slide Number Placeholder 4"/>
          <p:cNvSpPr>
            <a:spLocks noGrp="1"/>
          </p:cNvSpPr>
          <p:nvPr>
            <p:ph type="sldNum" sz="quarter" idx="3"/>
          </p:nvPr>
        </p:nvSpPr>
        <p:spPr>
          <a:xfrm>
            <a:off x="3901698" y="9516038"/>
            <a:ext cx="2984871" cy="500936"/>
          </a:xfrm>
          <a:prstGeom prst="rect">
            <a:avLst/>
          </a:prstGeom>
        </p:spPr>
        <p:txBody>
          <a:bodyPr vert="horz" lIns="96606" tIns="48303" rIns="96606" bIns="48303" rtlCol="0" anchor="b"/>
          <a:lstStyle>
            <a:lvl1pPr algn="r">
              <a:defRPr sz="1300"/>
            </a:lvl1pPr>
          </a:lstStyle>
          <a:p>
            <a:pPr rtl="0"/>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pPr rtl="0"/>
            <a:endParaRPr/>
          </a:p>
        </p:txBody>
      </p:sp>
      <p:sp>
        <p:nvSpPr>
          <p:cNvPr id="3" name="Date Placeholder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pPr rtl="0"/>
            <a:r>
              <a:rPr lang="en-US"/>
              <a:t>2/8/2016</a:t>
            </a:r>
            <a:endParaRPr/>
          </a:p>
        </p:txBody>
      </p:sp>
      <p:sp>
        <p:nvSpPr>
          <p:cNvPr id="4" name="Slide Image Placeholder 3"/>
          <p:cNvSpPr>
            <a:spLocks noGrp="1" noRot="1" noChangeAspect="1"/>
          </p:cNvSpPr>
          <p:nvPr>
            <p:ph type="sldImg" idx="2"/>
          </p:nvPr>
        </p:nvSpPr>
        <p:spPr>
          <a:xfrm>
            <a:off x="106363" y="750888"/>
            <a:ext cx="6675437" cy="3757612"/>
          </a:xfrm>
          <a:prstGeom prst="rect">
            <a:avLst/>
          </a:prstGeom>
          <a:noFill/>
          <a:ln w="12700">
            <a:solidFill>
              <a:prstClr val="black"/>
            </a:solidFill>
          </a:ln>
        </p:spPr>
        <p:txBody>
          <a:bodyPr vert="horz" lIns="96606" tIns="48303" rIns="96606" bIns="48303" rtlCol="0" anchor="ctr"/>
          <a:lstStyle/>
          <a:p>
            <a:pPr rtl="0"/>
            <a:endParaRPr/>
          </a:p>
        </p:txBody>
      </p:sp>
      <p:sp>
        <p:nvSpPr>
          <p:cNvPr id="5" name="Notes Placeholder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pPr rtl="0"/>
            <a:endParaRPr/>
          </a:p>
        </p:txBody>
      </p:sp>
      <p:sp>
        <p:nvSpPr>
          <p:cNvPr id="7" name="Slide Number Placeholder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pPr rtl="0"/>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rtlCol="0">
            <a:normAutofit/>
          </a:bodyPr>
          <a:lstStyle>
            <a:lvl1pPr>
              <a:defRPr sz="6000"/>
            </a:lvl1pPr>
          </a:lstStyle>
          <a:p>
            <a:pPr rtl="0"/>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endParaRPr lang="en-US" dirty="0"/>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Vertical Text Placeholder 2"/>
          <p:cNvSpPr>
            <a:spLocks noGrp="1"/>
          </p:cNvSpPr>
          <p:nvPr>
            <p:ph type="body" orient="vert" idx="1"/>
          </p:nvPr>
        </p:nvSpPr>
        <p:spPr/>
        <p:txBody>
          <a:bodyPr vert="eaVert" rtlCol="0"/>
          <a:lstStyle>
            <a:lvl5pPr>
              <a:defRPr/>
            </a:lvl5pPr>
            <a:lvl6pPr marL="1600200">
              <a:defRPr/>
            </a:lvl6pPr>
            <a:lvl7pPr marL="1874520">
              <a:defRPr/>
            </a:lvl7pPr>
            <a:lvl8pPr marL="2148840">
              <a:defRPr/>
            </a:lvl8pPr>
            <a:lvl9pPr marL="2423160">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rtlCol="0"/>
          <a:lstStyle/>
          <a:p>
            <a:pPr rtl="0"/>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rtlCol="0"/>
          <a:lstStyle>
            <a:lvl5pPr>
              <a:defRPr/>
            </a:lvl5pPr>
            <a:lvl6pPr>
              <a:defRPr/>
            </a:lvl6pPr>
            <a:lvl7pPr>
              <a:defRPr/>
            </a:lvl7pPr>
            <a:lvl8pPr>
              <a:defRPr/>
            </a:lvl8pPr>
            <a:lvl9pPr>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idx="1"/>
          </p:nvPr>
        </p:nvSpPr>
        <p:spPr/>
        <p:txBody>
          <a:bodyPr rtlCol="0"/>
          <a:lstStyle>
            <a:lvl5pPr>
              <a:defRPr/>
            </a:lvl5pPr>
            <a:lvl6pPr>
              <a:defRPr/>
            </a:lvl6pPr>
            <a:lvl7pPr>
              <a:defRPr/>
            </a:lvl7pPr>
            <a:lvl8pPr>
              <a:defRPr/>
            </a:lvl8pPr>
            <a:lvl9pPr>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endParaRPr lang="en-US" dirty="0"/>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rtlCol="0" anchor="b">
            <a:normAutofit/>
          </a:bodyPr>
          <a:lstStyle>
            <a:lvl1pPr algn="l">
              <a:defRPr sz="4800" b="0" i="0" cap="none" baseline="0"/>
            </a:lvl1pPr>
          </a:lstStyle>
          <a:p>
            <a:pPr rtl="0"/>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rtlCol="0">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Content Placeholder 3"/>
          <p:cNvSpPr>
            <a:spLocks noGrp="1"/>
          </p:cNvSpPr>
          <p:nvPr>
            <p:ph sz="half" idx="2"/>
          </p:nvPr>
        </p:nvSpPr>
        <p:spPr>
          <a:xfrm>
            <a:off x="6202035" y="1676401"/>
            <a:ext cx="4700016" cy="4495800"/>
          </a:xfrm>
        </p:spPr>
        <p:txBody>
          <a:bodyPr rtlCol="0">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Date Placeholder 4"/>
          <p:cNvSpPr>
            <a:spLocks noGrp="1"/>
          </p:cNvSpPr>
          <p:nvPr>
            <p:ph type="dt" sz="half" idx="10"/>
          </p:nvPr>
        </p:nvSpPr>
        <p:spPr/>
        <p:txBody>
          <a:bodyPr rtlCol="0"/>
          <a:lstStyle>
            <a:lvl1pPr>
              <a:defRPr sz="1100"/>
            </a:lvl1pPr>
          </a:lstStyle>
          <a:p>
            <a:pPr rtl="0"/>
            <a:r>
              <a:rPr lang="en-US"/>
              <a:t>2/8/2016</a:t>
            </a:r>
            <a:endParaRPr lang="en-US" dirty="0"/>
          </a:p>
        </p:txBody>
      </p:sp>
      <p:sp>
        <p:nvSpPr>
          <p:cNvPr id="6" name="Footer Placeholder 5"/>
          <p:cNvSpPr>
            <a:spLocks noGrp="1"/>
          </p:cNvSpPr>
          <p:nvPr>
            <p:ph type="ftr" sz="quarter" idx="11"/>
          </p:nvPr>
        </p:nvSpPr>
        <p:spPr/>
        <p:txBody>
          <a:bodyPr rtlCol="0"/>
          <a:lstStyle>
            <a:lvl1pPr>
              <a:defRPr sz="1100"/>
            </a:lvl1pPr>
          </a:lstStyle>
          <a:p>
            <a:pPr rtl="0"/>
            <a:endParaRPr lang="en-US"/>
          </a:p>
        </p:txBody>
      </p:sp>
      <p:sp>
        <p:nvSpPr>
          <p:cNvPr id="7" name="Slide Number Placeholder 6"/>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rtlCol="0"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rtlCol="0"/>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Text Placeholder 4"/>
          <p:cNvSpPr>
            <a:spLocks noGrp="1"/>
          </p:cNvSpPr>
          <p:nvPr>
            <p:ph type="body" sz="quarter" idx="3"/>
          </p:nvPr>
        </p:nvSpPr>
        <p:spPr>
          <a:xfrm>
            <a:off x="6191754" y="1676399"/>
            <a:ext cx="4703259" cy="762001"/>
          </a:xfrm>
        </p:spPr>
        <p:txBody>
          <a:bodyPr rtlCol="0"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rtlCol="0"/>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7" name="Date Placeholder 6"/>
          <p:cNvSpPr>
            <a:spLocks noGrp="1"/>
          </p:cNvSpPr>
          <p:nvPr>
            <p:ph type="dt" sz="half" idx="10"/>
          </p:nvPr>
        </p:nvSpPr>
        <p:spPr/>
        <p:txBody>
          <a:bodyPr rtlCol="0"/>
          <a:lstStyle>
            <a:lvl1pPr>
              <a:defRPr sz="1100"/>
            </a:lvl1pPr>
          </a:lstStyle>
          <a:p>
            <a:pPr rtl="0"/>
            <a:r>
              <a:rPr lang="en-US"/>
              <a:t>2/8/2016</a:t>
            </a:r>
            <a:endParaRPr lang="en-US" dirty="0"/>
          </a:p>
        </p:txBody>
      </p:sp>
      <p:sp>
        <p:nvSpPr>
          <p:cNvPr id="8" name="Footer Placeholder 7"/>
          <p:cNvSpPr>
            <a:spLocks noGrp="1"/>
          </p:cNvSpPr>
          <p:nvPr>
            <p:ph type="ftr" sz="quarter" idx="11"/>
          </p:nvPr>
        </p:nvSpPr>
        <p:spPr/>
        <p:txBody>
          <a:bodyPr rtlCol="0"/>
          <a:lstStyle>
            <a:lvl1pPr>
              <a:defRPr sz="1100"/>
            </a:lvl1pPr>
          </a:lstStyle>
          <a:p>
            <a:pPr rtl="0"/>
            <a:endParaRPr lang="en-US"/>
          </a:p>
        </p:txBody>
      </p:sp>
      <p:sp>
        <p:nvSpPr>
          <p:cNvPr id="9" name="Slide Number Placeholder 8"/>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Date Placeholder 2"/>
          <p:cNvSpPr>
            <a:spLocks noGrp="1"/>
          </p:cNvSpPr>
          <p:nvPr>
            <p:ph type="dt" sz="half" idx="10"/>
          </p:nvPr>
        </p:nvSpPr>
        <p:spPr/>
        <p:txBody>
          <a:bodyPr rtlCol="0"/>
          <a:lstStyle>
            <a:lvl1pPr>
              <a:defRPr sz="1100"/>
            </a:lvl1pPr>
          </a:lstStyle>
          <a:p>
            <a:pPr rtl="0"/>
            <a:r>
              <a:rPr lang="en-US"/>
              <a:t>2/8/2016</a:t>
            </a:r>
            <a:endParaRPr lang="en-US" dirty="0"/>
          </a:p>
        </p:txBody>
      </p:sp>
      <p:sp>
        <p:nvSpPr>
          <p:cNvPr id="4" name="Footer Placeholder 3"/>
          <p:cNvSpPr>
            <a:spLocks noGrp="1"/>
          </p:cNvSpPr>
          <p:nvPr>
            <p:ph type="ftr" sz="quarter" idx="11"/>
          </p:nvPr>
        </p:nvSpPr>
        <p:spPr/>
        <p:txBody>
          <a:bodyPr rtlCol="0"/>
          <a:lstStyle>
            <a:lvl1pPr>
              <a:defRPr sz="1100"/>
            </a:lvl1pPr>
          </a:lstStyle>
          <a:p>
            <a:pPr rtl="0"/>
            <a:endParaRPr lang="en-US"/>
          </a:p>
        </p:txBody>
      </p:sp>
      <p:sp>
        <p:nvSpPr>
          <p:cNvPr id="5" name="Slide Number Placeholder 4"/>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sz="1100"/>
            </a:lvl1pPr>
          </a:lstStyle>
          <a:p>
            <a:pPr rtl="0"/>
            <a:r>
              <a:rPr lang="en-US"/>
              <a:t>2/8/2016</a:t>
            </a:r>
            <a:endParaRPr lang="en-US" dirty="0"/>
          </a:p>
        </p:txBody>
      </p:sp>
      <p:sp>
        <p:nvSpPr>
          <p:cNvPr id="3" name="Footer Placeholder 2"/>
          <p:cNvSpPr>
            <a:spLocks noGrp="1"/>
          </p:cNvSpPr>
          <p:nvPr>
            <p:ph type="ftr" sz="quarter" idx="11"/>
          </p:nvPr>
        </p:nvSpPr>
        <p:spPr/>
        <p:txBody>
          <a:bodyPr rtlCol="0"/>
          <a:lstStyle>
            <a:lvl1pPr>
              <a:defRPr sz="1100"/>
            </a:lvl1pPr>
          </a:lstStyle>
          <a:p>
            <a:pPr rtl="0"/>
            <a:endParaRPr lang="en-US"/>
          </a:p>
        </p:txBody>
      </p:sp>
      <p:sp>
        <p:nvSpPr>
          <p:cNvPr id="4" name="Slide Number Placeholder 3"/>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rtlCol="0" anchor="b">
            <a:normAutofit/>
          </a:bodyPr>
          <a:lstStyle>
            <a:lvl1pPr algn="l">
              <a:defRPr sz="3200" b="0"/>
            </a:lvl1pPr>
          </a:lstStyle>
          <a:p>
            <a:pPr rtl="0"/>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Text Placeholder 3"/>
          <p:cNvSpPr>
            <a:spLocks noGrp="1"/>
          </p:cNvSpPr>
          <p:nvPr>
            <p:ph type="body" sz="half" idx="2"/>
          </p:nvPr>
        </p:nvSpPr>
        <p:spPr>
          <a:xfrm>
            <a:off x="7770811" y="4191000"/>
            <a:ext cx="3810000" cy="15240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5" name="Date Placeholder 4"/>
          <p:cNvSpPr>
            <a:spLocks noGrp="1"/>
          </p:cNvSpPr>
          <p:nvPr>
            <p:ph type="dt" sz="half" idx="10"/>
          </p:nvPr>
        </p:nvSpPr>
        <p:spPr/>
        <p:txBody>
          <a:bodyPr rtlCol="0"/>
          <a:lstStyle>
            <a:lvl1pPr>
              <a:defRPr sz="1100"/>
            </a:lvl1pPr>
          </a:lstStyle>
          <a:p>
            <a:pPr rtl="0"/>
            <a:r>
              <a:rPr lang="en-US"/>
              <a:t>2/8/2016</a:t>
            </a:r>
          </a:p>
        </p:txBody>
      </p:sp>
      <p:sp>
        <p:nvSpPr>
          <p:cNvPr id="6" name="Footer Placeholder 5"/>
          <p:cNvSpPr>
            <a:spLocks noGrp="1"/>
          </p:cNvSpPr>
          <p:nvPr>
            <p:ph type="ftr" sz="quarter" idx="11"/>
          </p:nvPr>
        </p:nvSpPr>
        <p:spPr/>
        <p:txBody>
          <a:bodyPr rtlCol="0"/>
          <a:lstStyle>
            <a:lvl1pPr>
              <a:defRPr sz="1100"/>
            </a:lvl1pPr>
          </a:lstStyle>
          <a:p>
            <a:pPr rtl="0"/>
            <a:endParaRPr lang="en-US"/>
          </a:p>
        </p:txBody>
      </p:sp>
      <p:sp>
        <p:nvSpPr>
          <p:cNvPr id="7" name="Slide Number Placeholder 6"/>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rtlCol="0" anchor="b">
            <a:noAutofit/>
          </a:bodyPr>
          <a:lstStyle>
            <a:lvl1pPr algn="l">
              <a:defRPr sz="3200" b="0"/>
            </a:lvl1pPr>
          </a:lstStyle>
          <a:p>
            <a:pPr rtl="0"/>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pPr rtl="0"/>
            <a:r>
              <a:rPr lang="en-US"/>
              <a:t>2/8/2016</a:t>
            </a:r>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pPr rtl="0"/>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79554-3B43-2326-5A2E-59994B88AE71}"/>
              </a:ext>
            </a:extLst>
          </p:cNvPr>
          <p:cNvSpPr>
            <a:spLocks noGrp="1"/>
          </p:cNvSpPr>
          <p:nvPr>
            <p:ph type="ctrTitle"/>
          </p:nvPr>
        </p:nvSpPr>
        <p:spPr>
          <a:xfrm>
            <a:off x="1293814" y="332656"/>
            <a:ext cx="9481118" cy="4176464"/>
          </a:xfrm>
        </p:spPr>
        <p:txBody>
          <a:bodyPr>
            <a:normAutofit fontScale="90000"/>
          </a:bodyPr>
          <a:lstStyle/>
          <a:p>
            <a:pPr algn="ctr"/>
            <a:r>
              <a:rPr lang="en-GB" b="1" dirty="0"/>
              <a:t>What Is The Gospel?</a:t>
            </a:r>
            <a:br>
              <a:rPr lang="en-GB" b="1" dirty="0"/>
            </a:br>
            <a:r>
              <a:rPr lang="en-GB" sz="4000" i="1" dirty="0"/>
              <a:t>A Five-Part Series in TCF</a:t>
            </a:r>
            <a:br>
              <a:rPr lang="en-GB" sz="4000" dirty="0"/>
            </a:br>
            <a:br>
              <a:rPr lang="en-GB" sz="4000" dirty="0"/>
            </a:br>
            <a:r>
              <a:rPr lang="en-GB" sz="4000" b="1" dirty="0">
                <a:solidFill>
                  <a:srgbClr val="FF0000"/>
                </a:solidFill>
              </a:rPr>
              <a:t>Part Two</a:t>
            </a:r>
            <a:br>
              <a:rPr lang="en-GB" dirty="0"/>
            </a:br>
            <a:r>
              <a:rPr lang="en-GB" b="1" dirty="0"/>
              <a:t>“Recognising Jesus’ Death and Resurrection”</a:t>
            </a:r>
          </a:p>
        </p:txBody>
      </p:sp>
      <p:sp>
        <p:nvSpPr>
          <p:cNvPr id="3" name="Subtitle 2">
            <a:extLst>
              <a:ext uri="{FF2B5EF4-FFF2-40B4-BE49-F238E27FC236}">
                <a16:creationId xmlns:a16="http://schemas.microsoft.com/office/drawing/2014/main" id="{F722ACBA-C582-335E-3C2A-62E983D4E4BE}"/>
              </a:ext>
            </a:extLst>
          </p:cNvPr>
          <p:cNvSpPr>
            <a:spLocks noGrp="1"/>
          </p:cNvSpPr>
          <p:nvPr>
            <p:ph type="subTitle" idx="1"/>
          </p:nvPr>
        </p:nvSpPr>
        <p:spPr>
          <a:xfrm>
            <a:off x="1293036" y="4941168"/>
            <a:ext cx="9481117" cy="1584176"/>
          </a:xfrm>
        </p:spPr>
        <p:txBody>
          <a:bodyPr>
            <a:noAutofit/>
          </a:bodyPr>
          <a:lstStyle/>
          <a:p>
            <a:pPr algn="ctr"/>
            <a:r>
              <a:rPr lang="en-GB" sz="3600" b="1" dirty="0"/>
              <a:t>By Andy Acreman</a:t>
            </a:r>
          </a:p>
          <a:p>
            <a:pPr algn="ctr"/>
            <a:endParaRPr lang="en-GB" sz="3600" b="1" dirty="0"/>
          </a:p>
          <a:p>
            <a:pPr algn="ctr"/>
            <a:r>
              <a:rPr lang="en-GB" sz="3600" b="1" dirty="0"/>
              <a:t>20</a:t>
            </a:r>
            <a:r>
              <a:rPr lang="en-GB" sz="3600" b="1" baseline="30000" dirty="0"/>
              <a:t>th</a:t>
            </a:r>
            <a:r>
              <a:rPr lang="en-GB" sz="3600" b="1" dirty="0"/>
              <a:t> October 2024</a:t>
            </a:r>
          </a:p>
        </p:txBody>
      </p:sp>
    </p:spTree>
    <p:extLst>
      <p:ext uri="{BB962C8B-B14F-4D97-AF65-F5344CB8AC3E}">
        <p14:creationId xmlns:p14="http://schemas.microsoft.com/office/powerpoint/2010/main" val="237442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9546F-1E11-7857-B158-F53C409AD6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835B4-2F71-6727-E8D5-6A43840628F8}"/>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What is ‘Propitiation? - 4</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2F1305F-91E0-7D9E-BF74-B624FC0FB10A}"/>
              </a:ext>
            </a:extLst>
          </p:cNvPr>
          <p:cNvSpPr>
            <a:spLocks noGrp="1"/>
          </p:cNvSpPr>
          <p:nvPr>
            <p:ph idx="1"/>
          </p:nvPr>
        </p:nvSpPr>
        <p:spPr>
          <a:xfrm>
            <a:off x="1293813" y="1052736"/>
            <a:ext cx="9601200" cy="5616624"/>
          </a:xfrm>
        </p:spPr>
        <p:txBody>
          <a:bodyPr>
            <a:normAutofit/>
          </a:bodyPr>
          <a:lstStyle/>
          <a:p>
            <a:pPr marL="342900" indent="-342900">
              <a:lnSpc>
                <a:spcPct val="115000"/>
              </a:lnSpc>
            </a:pPr>
            <a:r>
              <a:rPr lang="en-GB" sz="2800" kern="100" dirty="0">
                <a:latin typeface="Aptos" panose="020B0004020202020204" pitchFamily="34" charset="0"/>
                <a:ea typeface="Times New Roman" panose="02020603050405020304" pitchFamily="18" charset="0"/>
                <a:cs typeface="Times New Roman" panose="02020603050405020304" pitchFamily="18" charset="0"/>
              </a:rPr>
              <a:t>These pictures graphically illustrate the meaning of ‘Propitiation’.  It is a way of hiding from or deflecting the wrath of God from you onto someone else!</a:t>
            </a:r>
          </a:p>
          <a:p>
            <a:pPr marL="342900" indent="-342900">
              <a:lnSpc>
                <a:spcPct val="115000"/>
              </a:lnSpc>
            </a:pPr>
            <a:r>
              <a:rPr lang="en-GB" sz="2800" i="1" kern="100" dirty="0">
                <a:latin typeface="Aptos" panose="020B0004020202020204" pitchFamily="34" charset="0"/>
                <a:ea typeface="Times New Roman" panose="02020603050405020304" pitchFamily="18" charset="0"/>
                <a:cs typeface="Times New Roman" panose="02020603050405020304" pitchFamily="18" charset="0"/>
              </a:rPr>
              <a:t>1 John 4:10 NIV.  This is love: </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not</a:t>
            </a:r>
            <a:r>
              <a:rPr lang="en-GB" sz="2800" i="1" kern="100" dirty="0">
                <a:latin typeface="Aptos" panose="020B0004020202020204" pitchFamily="34" charset="0"/>
                <a:ea typeface="Times New Roman" panose="02020603050405020304" pitchFamily="18" charset="0"/>
                <a:cs typeface="Times New Roman" panose="02020603050405020304" pitchFamily="18" charset="0"/>
              </a:rPr>
              <a:t> that we loved God, but that </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he loved us </a:t>
            </a:r>
            <a:r>
              <a:rPr lang="en-GB" sz="2800" i="1" kern="100" dirty="0">
                <a:latin typeface="Aptos" panose="020B0004020202020204" pitchFamily="34" charset="0"/>
                <a:ea typeface="Times New Roman" panose="02020603050405020304" pitchFamily="18" charset="0"/>
                <a:cs typeface="Times New Roman" panose="02020603050405020304" pitchFamily="18" charset="0"/>
              </a:rPr>
              <a:t>and sent his Son as an atoning sacrifice / propitiation for our sins.</a:t>
            </a:r>
            <a:endParaRPr lang="en-GB" sz="2800" kern="100" dirty="0">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15000"/>
              </a:lnSpc>
              <a:spcAft>
                <a:spcPts val="800"/>
              </a:spcAft>
            </a:pPr>
            <a:r>
              <a:rPr lang="en-GB" sz="2800" kern="100" dirty="0">
                <a:latin typeface="Aptos" panose="020B0004020202020204" pitchFamily="34" charset="0"/>
                <a:ea typeface="Times New Roman" panose="02020603050405020304" pitchFamily="18" charset="0"/>
                <a:cs typeface="Times New Roman" panose="02020603050405020304" pitchFamily="18" charset="0"/>
              </a:rPr>
              <a:t>Notice that </a:t>
            </a:r>
            <a:r>
              <a:rPr lang="en-GB" sz="2800" b="1" kern="100" dirty="0">
                <a:latin typeface="Aptos" panose="020B0004020202020204" pitchFamily="34" charset="0"/>
                <a:ea typeface="Times New Roman" panose="02020603050405020304" pitchFamily="18" charset="0"/>
                <a:cs typeface="Times New Roman" panose="02020603050405020304" pitchFamily="18" charset="0"/>
              </a:rPr>
              <a:t>God the Father </a:t>
            </a:r>
            <a:r>
              <a:rPr lang="en-GB" sz="2800" kern="100" dirty="0">
                <a:latin typeface="Aptos" panose="020B0004020202020204" pitchFamily="34" charset="0"/>
                <a:ea typeface="Times New Roman" panose="02020603050405020304" pitchFamily="18" charset="0"/>
                <a:cs typeface="Times New Roman" panose="02020603050405020304" pitchFamily="18" charset="0"/>
              </a:rPr>
              <a:t>provided the sacrifice.  It wasn’t that Jesus ‘twisted his arm’.  The Father </a:t>
            </a:r>
            <a:r>
              <a:rPr lang="en-GB" sz="2800" i="1" kern="100" dirty="0">
                <a:latin typeface="Aptos" panose="020B0004020202020204" pitchFamily="34" charset="0"/>
                <a:ea typeface="Times New Roman" panose="02020603050405020304" pitchFamily="18" charset="0"/>
                <a:cs typeface="Times New Roman" panose="02020603050405020304" pitchFamily="18" charset="0"/>
              </a:rPr>
              <a:t>wanted </a:t>
            </a:r>
            <a:r>
              <a:rPr lang="en-GB" sz="2800" kern="100" dirty="0">
                <a:latin typeface="Aptos" panose="020B0004020202020204" pitchFamily="34" charset="0"/>
                <a:ea typeface="Times New Roman" panose="02020603050405020304" pitchFamily="18" charset="0"/>
                <a:cs typeface="Times New Roman" panose="02020603050405020304" pitchFamily="18" charset="0"/>
              </a:rPr>
              <a:t>to set us free and to forgive us.  </a:t>
            </a:r>
            <a:r>
              <a:rPr lang="en-GB" sz="2800" i="1" kern="100" dirty="0">
                <a:latin typeface="Aptos" panose="020B0004020202020204" pitchFamily="34" charset="0"/>
                <a:ea typeface="Times New Roman" panose="02020603050405020304" pitchFamily="18" charset="0"/>
                <a:cs typeface="Times New Roman" panose="02020603050405020304" pitchFamily="18" charset="0"/>
              </a:rPr>
              <a:t>“God so loved the world that He </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GAVE</a:t>
            </a:r>
            <a:r>
              <a:rPr lang="en-GB" sz="2800" i="1" kern="100" dirty="0">
                <a:latin typeface="Aptos" panose="020B0004020202020204" pitchFamily="34" charset="0"/>
                <a:ea typeface="Times New Roman" panose="02020603050405020304" pitchFamily="18" charset="0"/>
                <a:cs typeface="Times New Roman" panose="02020603050405020304" pitchFamily="18" charset="0"/>
              </a:rPr>
              <a:t> His only Son…”.</a:t>
            </a:r>
            <a:endParaRPr lang="en-GB" sz="2800"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3222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BEC9E-F070-23E7-8DE4-8007D60B37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D22B62-1F82-A9AF-E5E2-BDD5BB6D5BAD}"/>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How was the Blood of Christ Effective? - 1</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65CB7D6-50BB-7821-6C08-D16E2EB6CAB5}"/>
              </a:ext>
            </a:extLst>
          </p:cNvPr>
          <p:cNvSpPr>
            <a:spLocks noGrp="1"/>
          </p:cNvSpPr>
          <p:nvPr>
            <p:ph idx="1"/>
          </p:nvPr>
        </p:nvSpPr>
        <p:spPr>
          <a:xfrm>
            <a:off x="1293813" y="1052736"/>
            <a:ext cx="9601200" cy="5616624"/>
          </a:xfrm>
        </p:spPr>
        <p:txBody>
          <a:bodyPr>
            <a:normAutofit/>
          </a:bodyPr>
          <a:lstStyle/>
          <a:p>
            <a:pPr marL="0" indent="0">
              <a:lnSpc>
                <a:spcPct val="115000"/>
              </a:lnSpc>
              <a:spcAft>
                <a:spcPts val="800"/>
              </a:spcAft>
              <a:buNone/>
            </a:pPr>
            <a:r>
              <a:rPr lang="en-GB" sz="2800" kern="100" dirty="0">
                <a:latin typeface="Aptos" panose="020B0004020202020204" pitchFamily="34" charset="0"/>
                <a:ea typeface="Times New Roman" panose="02020603050405020304" pitchFamily="18" charset="0"/>
                <a:cs typeface="Times New Roman" panose="02020603050405020304" pitchFamily="18" charset="0"/>
              </a:rPr>
              <a:t>Exodus 12:21-23 NIV.</a:t>
            </a:r>
            <a:r>
              <a:rPr lang="en-GB" sz="2800" b="1" kern="100" dirty="0">
                <a:latin typeface="Aptos" panose="020B0004020202020204" pitchFamily="34" charset="0"/>
                <a:ea typeface="Times New Roman" panose="02020603050405020304" pitchFamily="18" charset="0"/>
                <a:cs typeface="Times New Roman" panose="02020603050405020304" pitchFamily="18" charset="0"/>
              </a:rPr>
              <a:t>  </a:t>
            </a:r>
            <a:r>
              <a:rPr lang="en-GB" sz="2800" i="1" kern="100" dirty="0">
                <a:latin typeface="Aptos" panose="020B0004020202020204" pitchFamily="34" charset="0"/>
                <a:ea typeface="Times New Roman" panose="02020603050405020304" pitchFamily="18" charset="0"/>
                <a:cs typeface="Times New Roman" panose="02020603050405020304" pitchFamily="18" charset="0"/>
              </a:rPr>
              <a:t>Then Moses summoned all the elders of Israel and said to them, "Go at once and select the animals for your families and slaughter the Passover lamb.  [22] Take a bunch of hyssop, dip it into the blood in the basin and put some of the blood on the top and on both sides of the doorframe.  None of you shall go out of the door of your house until morning.  [23] When the LORD goes through the land to strike down the Egyptians, he will see the blood on the top and sides of the doorframe and will pass over that doorway, and he will not permit the destroyer to enter your houses and strike you down.</a:t>
            </a:r>
            <a:endParaRPr lang="en-GB"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571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44B5A-7070-F895-FE57-751057C0FA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85C3CC-2990-A47A-4A87-3DC86FCAF7C9}"/>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How was the Blood of Christ Effective? - 2</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E7B0A99-5FFA-CFE6-CCDE-F259A3BAE6CA}"/>
              </a:ext>
            </a:extLst>
          </p:cNvPr>
          <p:cNvSpPr>
            <a:spLocks noGrp="1"/>
          </p:cNvSpPr>
          <p:nvPr>
            <p:ph idx="1"/>
          </p:nvPr>
        </p:nvSpPr>
        <p:spPr>
          <a:xfrm>
            <a:off x="1293813" y="1052736"/>
            <a:ext cx="9601200" cy="5616624"/>
          </a:xfrm>
        </p:spPr>
        <p:txBody>
          <a:bodyPr>
            <a:normAutofit/>
          </a:bodyPr>
          <a:lstStyle/>
          <a:p>
            <a:pPr marL="0" indent="0">
              <a:lnSpc>
                <a:spcPct val="115000"/>
              </a:lnSpc>
              <a:spcAft>
                <a:spcPts val="800"/>
              </a:spcAft>
              <a:buNone/>
            </a:pPr>
            <a:r>
              <a:rPr lang="en-GB" sz="2800" dirty="0">
                <a:effectLst/>
                <a:latin typeface="Aptos" panose="020B0004020202020204" pitchFamily="34" charset="0"/>
                <a:ea typeface="Times New Roman" panose="02020603050405020304" pitchFamily="18" charset="0"/>
                <a:cs typeface="Times New Roman" panose="02020603050405020304" pitchFamily="18" charset="0"/>
              </a:rPr>
              <a:t>Leviticus 16:15-16 NIV.  </a:t>
            </a:r>
            <a:r>
              <a:rPr lang="en-GB" sz="2800" i="1" dirty="0">
                <a:effectLst/>
                <a:latin typeface="Aptos" panose="020B0004020202020204" pitchFamily="34" charset="0"/>
                <a:ea typeface="Times New Roman" panose="02020603050405020304" pitchFamily="18" charset="0"/>
                <a:cs typeface="Times New Roman" panose="02020603050405020304" pitchFamily="18" charset="0"/>
              </a:rPr>
              <a:t>"He shall then slaughter the goat for the sin offering for the people and take its blood behind the curtain and do with it as he did with the bull's blood: He shall sprinkle it on the atonement cover and in front of it.  [16] In this way he will make atonement for the Most Holy Place because of the uncleanness and rebellion of the Israelites, whatever their sins have been.  He is to do the same for the tent of meeting, which is among them in the midst of their uncleanness.</a:t>
            </a:r>
            <a:endParaRPr lang="en-GB"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714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11A7D-8383-E124-5D2A-6C5721462A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83BA67-CEFA-DD41-A033-2BC53E547CBC}"/>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How was the Blood of Christ Effective? - 3</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E7E0442-694D-15B8-9BF6-FC221027EA82}"/>
              </a:ext>
            </a:extLst>
          </p:cNvPr>
          <p:cNvSpPr>
            <a:spLocks noGrp="1"/>
          </p:cNvSpPr>
          <p:nvPr>
            <p:ph idx="1"/>
          </p:nvPr>
        </p:nvSpPr>
        <p:spPr>
          <a:xfrm>
            <a:off x="1293813" y="1052736"/>
            <a:ext cx="9601200" cy="5616624"/>
          </a:xfrm>
        </p:spPr>
        <p:txBody>
          <a:bodyPr>
            <a:normAutofit/>
          </a:bodyPr>
          <a:lstStyle/>
          <a:p>
            <a:pPr marL="342900" indent="-342900">
              <a:lnSpc>
                <a:spcPct val="115000"/>
              </a:lnSpc>
              <a:spcAft>
                <a:spcPts val="800"/>
              </a:spcAft>
            </a:pPr>
            <a:r>
              <a:rPr lang="en-GB" kern="100" dirty="0">
                <a:latin typeface="Aptos" panose="020B0004020202020204" pitchFamily="34" charset="0"/>
                <a:ea typeface="Times New Roman" panose="02020603050405020304" pitchFamily="18" charset="0"/>
                <a:cs typeface="Times New Roman" panose="02020603050405020304" pitchFamily="18" charset="0"/>
              </a:rPr>
              <a:t>Blood represents a life laid down in death.  It is proof that death has occurred.  Blood means ‘a sacrificial death’.</a:t>
            </a:r>
          </a:p>
          <a:p>
            <a:pPr marL="342900" indent="-342900">
              <a:lnSpc>
                <a:spcPct val="115000"/>
              </a:lnSpc>
            </a:pPr>
            <a:r>
              <a:rPr lang="en-GB" kern="100" dirty="0">
                <a:latin typeface="Aptos" panose="020B0004020202020204" pitchFamily="34" charset="0"/>
                <a:ea typeface="Times New Roman" panose="02020603050405020304" pitchFamily="18" charset="0"/>
                <a:cs typeface="Times New Roman" panose="02020603050405020304" pitchFamily="18" charset="0"/>
              </a:rPr>
              <a:t>2000 years ago, at Passover time, the lambs that had been bred in Bethlehem were herded through the Sheep Gate into Jerusalem.  At the same time, the ‘Lamb of God’,  born in Bethlehem, was riding on a donkey through that same gate.</a:t>
            </a:r>
          </a:p>
          <a:p>
            <a:pPr marL="342900" indent="-342900">
              <a:lnSpc>
                <a:spcPct val="115000"/>
              </a:lnSpc>
              <a:spcAft>
                <a:spcPts val="800"/>
              </a:spcAft>
            </a:pPr>
            <a:r>
              <a:rPr lang="en-GB" kern="100" dirty="0">
                <a:latin typeface="Aptos" panose="020B0004020202020204" pitchFamily="34" charset="0"/>
                <a:ea typeface="Times New Roman" panose="02020603050405020304" pitchFamily="18" charset="0"/>
                <a:cs typeface="Times New Roman" panose="02020603050405020304" pitchFamily="18" charset="0"/>
              </a:rPr>
              <a:t>He was crucified and his blood was shed as evidence that he was giving his life to pay the ransom for sinners.  </a:t>
            </a:r>
            <a:r>
              <a:rPr lang="en-GB" i="1" kern="100" dirty="0">
                <a:latin typeface="Aptos" panose="020B0004020202020204" pitchFamily="34" charset="0"/>
                <a:ea typeface="Times New Roman" panose="02020603050405020304" pitchFamily="18" charset="0"/>
                <a:cs typeface="Times New Roman" panose="02020603050405020304" pitchFamily="18" charset="0"/>
              </a:rPr>
              <a:t>“The wages of sin is death” – </a:t>
            </a:r>
            <a:r>
              <a:rPr lang="en-GB" kern="100" dirty="0">
                <a:latin typeface="Aptos" panose="020B0004020202020204" pitchFamily="34" charset="0"/>
                <a:ea typeface="Times New Roman" panose="02020603050405020304" pitchFamily="18" charset="0"/>
                <a:cs typeface="Times New Roman" panose="02020603050405020304" pitchFamily="18" charset="0"/>
              </a:rPr>
              <a:t>so Jesus had to pay with his life!  This was punishment from Almighty God – Jesus on the receiving end of the wrath of God for </a:t>
            </a:r>
            <a:r>
              <a:rPr lang="en-GB" i="1" kern="100" dirty="0">
                <a:latin typeface="Aptos" panose="020B0004020202020204" pitchFamily="34" charset="0"/>
                <a:ea typeface="Times New Roman" panose="02020603050405020304" pitchFamily="18" charset="0"/>
                <a:cs typeface="Times New Roman" panose="02020603050405020304" pitchFamily="18" charset="0"/>
              </a:rPr>
              <a:t>our </a:t>
            </a:r>
            <a:r>
              <a:rPr lang="en-GB" kern="100" dirty="0">
                <a:latin typeface="Aptos" panose="020B0004020202020204" pitchFamily="34" charset="0"/>
                <a:ea typeface="Times New Roman" panose="02020603050405020304" pitchFamily="18" charset="0"/>
                <a:cs typeface="Times New Roman" panose="02020603050405020304" pitchFamily="18" charset="0"/>
              </a:rPr>
              <a:t>sins, not His.  Called </a:t>
            </a:r>
            <a:r>
              <a:rPr lang="en-GB" b="1" i="1" kern="100" dirty="0">
                <a:latin typeface="Aptos" panose="020B0004020202020204" pitchFamily="34" charset="0"/>
                <a:ea typeface="Times New Roman" panose="02020603050405020304" pitchFamily="18" charset="0"/>
                <a:cs typeface="Times New Roman" panose="02020603050405020304" pitchFamily="18" charset="0"/>
              </a:rPr>
              <a:t>substitutionary atonement.</a:t>
            </a:r>
            <a:endParaRPr lang="en-GB" b="1" kern="100" dirty="0">
              <a:latin typeface="Aptos" panose="020B0004020202020204" pitchFamily="34" charset="0"/>
              <a:ea typeface="Times New Roman" panose="02020603050405020304" pitchFamily="18" charset="0"/>
              <a:cs typeface="Times New Roman" panose="02020603050405020304" pitchFamily="18" charset="0"/>
            </a:endParaRPr>
          </a:p>
          <a:p>
            <a:pPr marL="457200" indent="-457200">
              <a:lnSpc>
                <a:spcPct val="115000"/>
              </a:lnSpc>
              <a:spcAft>
                <a:spcPts val="800"/>
              </a:spcAft>
            </a:pPr>
            <a:endParaRPr lang="en-GB"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7885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5B5BE-2891-3FB1-051F-A5A77F3E6C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E6F019-30F0-6D74-B2DB-CE4A2CE0C85B}"/>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How was the Blood of Christ Effective? - 4</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F0E37D9-E42E-0B1A-7814-46F6F750939A}"/>
              </a:ext>
            </a:extLst>
          </p:cNvPr>
          <p:cNvSpPr>
            <a:spLocks noGrp="1"/>
          </p:cNvSpPr>
          <p:nvPr>
            <p:ph idx="1"/>
          </p:nvPr>
        </p:nvSpPr>
        <p:spPr>
          <a:xfrm>
            <a:off x="1293813" y="1052736"/>
            <a:ext cx="9601200" cy="5616624"/>
          </a:xfrm>
        </p:spPr>
        <p:txBody>
          <a:bodyPr>
            <a:noAutofit/>
          </a:bodyPr>
          <a:lstStyle/>
          <a:p>
            <a:pPr marL="342900" indent="-342900">
              <a:lnSpc>
                <a:spcPct val="115000"/>
              </a:lnSpc>
            </a:pPr>
            <a:r>
              <a:rPr lang="en-GB" kern="100" dirty="0">
                <a:latin typeface="Aptos" panose="020B0004020202020204" pitchFamily="34" charset="0"/>
                <a:ea typeface="Times New Roman" panose="02020603050405020304" pitchFamily="18" charset="0"/>
                <a:cs typeface="Times New Roman" panose="02020603050405020304" pitchFamily="18" charset="0"/>
              </a:rPr>
              <a:t>Imagine if a junior member of our Café staff in a fit of anger smashed  a dozen cups and saucers; they could </a:t>
            </a:r>
            <a:r>
              <a:rPr lang="en-GB" i="1" kern="100" dirty="0">
                <a:latin typeface="Aptos" panose="020B0004020202020204" pitchFamily="34" charset="0"/>
                <a:ea typeface="Times New Roman" panose="02020603050405020304" pitchFamily="18" charset="0"/>
                <a:cs typeface="Times New Roman" panose="02020603050405020304" pitchFamily="18" charset="0"/>
              </a:rPr>
              <a:t>atone</a:t>
            </a:r>
            <a:r>
              <a:rPr lang="en-GB" kern="100" dirty="0">
                <a:latin typeface="Aptos" panose="020B0004020202020204" pitchFamily="34" charset="0"/>
                <a:ea typeface="Times New Roman" panose="02020603050405020304" pitchFamily="18" charset="0"/>
                <a:cs typeface="Times New Roman" panose="02020603050405020304" pitchFamily="18" charset="0"/>
              </a:rPr>
              <a:t> for this by apologising, by sweeping up the mess, and by paying for replacement crockery.  </a:t>
            </a:r>
          </a:p>
          <a:p>
            <a:pPr marL="342900" indent="-342900">
              <a:lnSpc>
                <a:spcPct val="115000"/>
              </a:lnSpc>
            </a:pPr>
            <a:r>
              <a:rPr lang="en-GB" kern="100" dirty="0">
                <a:latin typeface="Aptos" panose="020B0004020202020204" pitchFamily="34" charset="0"/>
                <a:ea typeface="Times New Roman" panose="02020603050405020304" pitchFamily="18" charset="0"/>
                <a:cs typeface="Times New Roman" panose="02020603050405020304" pitchFamily="18" charset="0"/>
              </a:rPr>
              <a:t>But if they had really gone wild and had destroyed everything in the Café - thousands of pounds of equipment – they would </a:t>
            </a:r>
            <a:r>
              <a:rPr lang="en-GB" i="1" kern="100" dirty="0">
                <a:latin typeface="Aptos" panose="020B0004020202020204" pitchFamily="34" charset="0"/>
                <a:ea typeface="Times New Roman" panose="02020603050405020304" pitchFamily="18" charset="0"/>
                <a:cs typeface="Times New Roman" panose="02020603050405020304" pitchFamily="18" charset="0"/>
              </a:rPr>
              <a:t>not</a:t>
            </a:r>
            <a:r>
              <a:rPr lang="en-GB" kern="100" dirty="0">
                <a:latin typeface="Aptos" panose="020B0004020202020204" pitchFamily="34" charset="0"/>
                <a:ea typeface="Times New Roman" panose="02020603050405020304" pitchFamily="18" charset="0"/>
                <a:cs typeface="Times New Roman" panose="02020603050405020304" pitchFamily="18" charset="0"/>
              </a:rPr>
              <a:t> be able to atone for it.  Imagine then, if a complete stranger came in, took pity on them, and offered to clear up their mess and to fund all the replacement items, </a:t>
            </a:r>
            <a:r>
              <a:rPr lang="en-GB" i="1" kern="100" dirty="0">
                <a:latin typeface="Aptos" panose="020B0004020202020204" pitchFamily="34" charset="0"/>
                <a:ea typeface="Times New Roman" panose="02020603050405020304" pitchFamily="18" charset="0"/>
                <a:cs typeface="Times New Roman" panose="02020603050405020304" pitchFamily="18" charset="0"/>
              </a:rPr>
              <a:t>that</a:t>
            </a:r>
            <a:r>
              <a:rPr lang="en-GB" kern="100" dirty="0">
                <a:latin typeface="Aptos" panose="020B0004020202020204" pitchFamily="34" charset="0"/>
                <a:ea typeface="Times New Roman" panose="02020603050405020304" pitchFamily="18" charset="0"/>
                <a:cs typeface="Times New Roman" panose="02020603050405020304" pitchFamily="18" charset="0"/>
              </a:rPr>
              <a:t> would be </a:t>
            </a:r>
            <a:r>
              <a:rPr lang="en-GB" b="1" i="1" kern="100" dirty="0">
                <a:latin typeface="Aptos" panose="020B0004020202020204" pitchFamily="34" charset="0"/>
                <a:ea typeface="Times New Roman" panose="02020603050405020304" pitchFamily="18" charset="0"/>
                <a:cs typeface="Times New Roman" panose="02020603050405020304" pitchFamily="18" charset="0"/>
              </a:rPr>
              <a:t>substitutionary atonement.</a:t>
            </a:r>
            <a:r>
              <a:rPr lang="en-GB" b="1" kern="100" dirty="0">
                <a:latin typeface="Aptos" panose="020B0004020202020204" pitchFamily="34" charset="0"/>
                <a:ea typeface="Times New Roman" panose="02020603050405020304" pitchFamily="18" charset="0"/>
                <a:cs typeface="Times New Roman" panose="02020603050405020304" pitchFamily="18" charset="0"/>
              </a:rPr>
              <a:t> </a:t>
            </a:r>
          </a:p>
          <a:p>
            <a:pPr marL="342900" indent="-342900">
              <a:lnSpc>
                <a:spcPct val="115000"/>
              </a:lnSpc>
              <a:spcAft>
                <a:spcPts val="800"/>
              </a:spcAft>
            </a:pPr>
            <a:r>
              <a:rPr lang="en-GB" i="1" kern="100" dirty="0">
                <a:latin typeface="Aptos" panose="020B0004020202020204" pitchFamily="34" charset="0"/>
                <a:ea typeface="Times New Roman" panose="02020603050405020304" pitchFamily="18" charset="0"/>
                <a:cs typeface="Times New Roman" panose="02020603050405020304" pitchFamily="18" charset="0"/>
              </a:rPr>
              <a:t>2 Corinthians 5:21 NIV.  God made him who had </a:t>
            </a:r>
            <a:r>
              <a:rPr lang="en-GB" b="1" i="1" kern="100" dirty="0">
                <a:latin typeface="Aptos" panose="020B0004020202020204" pitchFamily="34" charset="0"/>
                <a:ea typeface="Times New Roman" panose="02020603050405020304" pitchFamily="18" charset="0"/>
                <a:cs typeface="Times New Roman" panose="02020603050405020304" pitchFamily="18" charset="0"/>
              </a:rPr>
              <a:t>no</a:t>
            </a:r>
            <a:r>
              <a:rPr lang="en-GB" i="1" kern="100" dirty="0">
                <a:latin typeface="Aptos" panose="020B0004020202020204" pitchFamily="34" charset="0"/>
                <a:ea typeface="Times New Roman" panose="02020603050405020304" pitchFamily="18" charset="0"/>
                <a:cs typeface="Times New Roman" panose="02020603050405020304" pitchFamily="18" charset="0"/>
              </a:rPr>
              <a:t> sin to </a:t>
            </a:r>
            <a:r>
              <a:rPr lang="en-GB" b="1" i="1" kern="100" dirty="0">
                <a:latin typeface="Aptos" panose="020B0004020202020204" pitchFamily="34" charset="0"/>
                <a:ea typeface="Times New Roman" panose="02020603050405020304" pitchFamily="18" charset="0"/>
                <a:cs typeface="Times New Roman" panose="02020603050405020304" pitchFamily="18" charset="0"/>
              </a:rPr>
              <a:t>be</a:t>
            </a:r>
            <a:r>
              <a:rPr lang="en-GB" i="1" kern="100" dirty="0">
                <a:latin typeface="Aptos" panose="020B0004020202020204" pitchFamily="34" charset="0"/>
                <a:ea typeface="Times New Roman" panose="02020603050405020304" pitchFamily="18" charset="0"/>
                <a:cs typeface="Times New Roman" panose="02020603050405020304" pitchFamily="18" charset="0"/>
              </a:rPr>
              <a:t> sin for us, so that in him we might </a:t>
            </a:r>
            <a:r>
              <a:rPr lang="en-GB" b="1" i="1" kern="100" dirty="0">
                <a:latin typeface="Aptos" panose="020B0004020202020204" pitchFamily="34" charset="0"/>
                <a:ea typeface="Times New Roman" panose="02020603050405020304" pitchFamily="18" charset="0"/>
                <a:cs typeface="Times New Roman" panose="02020603050405020304" pitchFamily="18" charset="0"/>
              </a:rPr>
              <a:t>become</a:t>
            </a:r>
            <a:r>
              <a:rPr lang="en-GB" i="1" kern="100" dirty="0">
                <a:latin typeface="Aptos" panose="020B0004020202020204" pitchFamily="34" charset="0"/>
                <a:ea typeface="Times New Roman" panose="02020603050405020304" pitchFamily="18" charset="0"/>
                <a:cs typeface="Times New Roman" panose="02020603050405020304" pitchFamily="18" charset="0"/>
              </a:rPr>
              <a:t> the righteousness of God.</a:t>
            </a:r>
            <a:r>
              <a:rPr lang="en-GB" kern="100" dirty="0">
                <a:latin typeface="Aptos" panose="020B0004020202020204" pitchFamily="34" charset="0"/>
                <a:ea typeface="Times New Roman" panose="02020603050405020304" pitchFamily="18" charset="0"/>
                <a:cs typeface="Times New Roman" panose="02020603050405020304" pitchFamily="18" charset="0"/>
              </a:rPr>
              <a:t>  </a:t>
            </a:r>
            <a:r>
              <a:rPr lang="en-GB" b="1" i="1" kern="100" dirty="0">
                <a:latin typeface="Aptos" panose="020B0004020202020204" pitchFamily="34" charset="0"/>
                <a:ea typeface="Times New Roman" panose="02020603050405020304" pitchFamily="18" charset="0"/>
                <a:cs typeface="Times New Roman" panose="02020603050405020304" pitchFamily="18" charset="0"/>
              </a:rPr>
              <a:t>Substitutionary atonement.</a:t>
            </a:r>
            <a:r>
              <a:rPr lang="en-GB" kern="100" dirty="0">
                <a:latin typeface="Aptos" panose="020B0004020202020204" pitchFamily="34" charset="0"/>
                <a:ea typeface="Times New Roman" panose="02020603050405020304" pitchFamily="18" charset="0"/>
                <a:cs typeface="Times New Roman" panose="02020603050405020304" pitchFamily="18" charset="0"/>
              </a:rPr>
              <a:t>  It was Him </a:t>
            </a:r>
            <a:r>
              <a:rPr lang="en-GB" b="1" kern="100" dirty="0">
                <a:latin typeface="Aptos" panose="020B0004020202020204" pitchFamily="34" charset="0"/>
                <a:ea typeface="Times New Roman" panose="02020603050405020304" pitchFamily="18" charset="0"/>
                <a:cs typeface="Times New Roman" panose="02020603050405020304" pitchFamily="18" charset="0"/>
              </a:rPr>
              <a:t>INSTEAD </a:t>
            </a:r>
            <a:r>
              <a:rPr lang="en-GB" kern="100" dirty="0">
                <a:latin typeface="Aptos" panose="020B0004020202020204" pitchFamily="34" charset="0"/>
                <a:ea typeface="Times New Roman" panose="02020603050405020304" pitchFamily="18" charset="0"/>
                <a:cs typeface="Times New Roman" panose="02020603050405020304" pitchFamily="18" charset="0"/>
              </a:rPr>
              <a:t>of us.  The great </a:t>
            </a:r>
            <a:r>
              <a:rPr lang="en-GB" i="1" kern="100" dirty="0">
                <a:latin typeface="Aptos" panose="020B0004020202020204" pitchFamily="34" charset="0"/>
                <a:ea typeface="Times New Roman" panose="02020603050405020304" pitchFamily="18" charset="0"/>
                <a:cs typeface="Times New Roman" panose="02020603050405020304" pitchFamily="18" charset="0"/>
              </a:rPr>
              <a:t>‘Instead’! </a:t>
            </a:r>
            <a:endParaRPr lang="en-GB"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9863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18A2F-5788-6A85-3981-AE2FDE30F9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04D0AA-A2F2-FEA9-D90D-05FBE9C5C74B}"/>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How was the Blood of Christ Effective? - 5</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473417E-1D1D-0044-B234-2C174EBFDB5F}"/>
              </a:ext>
            </a:extLst>
          </p:cNvPr>
          <p:cNvSpPr>
            <a:spLocks noGrp="1"/>
          </p:cNvSpPr>
          <p:nvPr>
            <p:ph idx="1"/>
          </p:nvPr>
        </p:nvSpPr>
        <p:spPr>
          <a:xfrm>
            <a:off x="1293813" y="1052736"/>
            <a:ext cx="9601200" cy="5616624"/>
          </a:xfrm>
        </p:spPr>
        <p:txBody>
          <a:bodyPr>
            <a:noAutofit/>
          </a:bodyPr>
          <a:lstStyle/>
          <a:p>
            <a:pPr marL="342900" indent="-342900">
              <a:lnSpc>
                <a:spcPct val="115000"/>
              </a:lnSpc>
            </a:pPr>
            <a:r>
              <a:rPr lang="en-GB" dirty="0">
                <a:latin typeface="Aptos" panose="020B0004020202020204" pitchFamily="34" charset="0"/>
                <a:ea typeface="Times New Roman" panose="02020603050405020304" pitchFamily="18" charset="0"/>
                <a:cs typeface="Times New Roman" panose="02020603050405020304" pitchFamily="18" charset="0"/>
              </a:rPr>
              <a:t>Punishment of </a:t>
            </a:r>
            <a:r>
              <a:rPr lang="en-GB"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eternal death followed by physical death.  </a:t>
            </a:r>
            <a:r>
              <a:rPr lang="en-GB" dirty="0">
                <a:latin typeface="Aptos" panose="020B0004020202020204" pitchFamily="34" charset="0"/>
                <a:ea typeface="Times New Roman" panose="02020603050405020304" pitchFamily="18" charset="0"/>
                <a:cs typeface="Times New Roman" panose="02020603050405020304" pitchFamily="18" charset="0"/>
              </a:rPr>
              <a:t>Psalm 22:1-2 ESV.  </a:t>
            </a:r>
            <a:r>
              <a:rPr lang="en-GB" i="1" dirty="0">
                <a:latin typeface="Aptos" panose="020B0004020202020204" pitchFamily="34" charset="0"/>
                <a:ea typeface="Times New Roman" panose="02020603050405020304" pitchFamily="18" charset="0"/>
                <a:cs typeface="Times New Roman" panose="02020603050405020304" pitchFamily="18" charset="0"/>
              </a:rPr>
              <a:t>My God, my God, why have you forsaken me?  Why are you so far from saving me, from the words of my groaning?  [2] O my God, I cry by day, but you do not answer, and by night, but I find no rest’.</a:t>
            </a:r>
          </a:p>
          <a:p>
            <a:pPr marL="342900" indent="-342900">
              <a:lnSpc>
                <a:spcPct val="115000"/>
              </a:lnSpc>
            </a:pPr>
            <a:r>
              <a:rPr lang="en-GB" i="1" dirty="0">
                <a:latin typeface="Aptos" panose="020B0004020202020204" pitchFamily="34" charset="0"/>
                <a:ea typeface="Times New Roman" panose="02020603050405020304" pitchFamily="18" charset="0"/>
                <a:cs typeface="Times New Roman" panose="02020603050405020304" pitchFamily="18" charset="0"/>
              </a:rPr>
              <a:t>After </a:t>
            </a:r>
            <a:r>
              <a:rPr lang="en-GB" dirty="0">
                <a:latin typeface="Aptos" panose="020B0004020202020204" pitchFamily="34" charset="0"/>
                <a:ea typeface="Times New Roman" panose="02020603050405020304" pitchFamily="18" charset="0"/>
                <a:cs typeface="Times New Roman" panose="02020603050405020304" pitchFamily="18" charset="0"/>
              </a:rPr>
              <a:t>the three hours of darkness on the cross, Jesus declared:  </a:t>
            </a:r>
            <a:r>
              <a:rPr lang="en-GB" i="1" dirty="0">
                <a:latin typeface="Aptos" panose="020B0004020202020204" pitchFamily="34" charset="0"/>
                <a:ea typeface="Times New Roman" panose="02020603050405020304" pitchFamily="18" charset="0"/>
                <a:cs typeface="Times New Roman" panose="02020603050405020304" pitchFamily="18" charset="0"/>
              </a:rPr>
              <a:t>“It is finished!”  (‘Tetelestai’ = at the bottom of a bill: “paid in full”).</a:t>
            </a:r>
          </a:p>
          <a:p>
            <a:pPr marL="342900" indent="-342900">
              <a:lnSpc>
                <a:spcPct val="115000"/>
              </a:lnSpc>
            </a:pPr>
            <a:r>
              <a:rPr lang="en-GB" i="1" dirty="0">
                <a:latin typeface="Aptos" panose="020B0004020202020204" pitchFamily="34" charset="0"/>
                <a:ea typeface="Times New Roman" panose="02020603050405020304" pitchFamily="18" charset="0"/>
                <a:cs typeface="Times New Roman" panose="02020603050405020304" pitchFamily="18" charset="0"/>
              </a:rPr>
              <a:t>Revelation 1:18 NIV.  I am the Living One; I was dead, and now look, I am alive for ever and ever!  And I hold the keys of death and Hades.</a:t>
            </a:r>
          </a:p>
          <a:p>
            <a:pPr marL="342900" indent="-342900">
              <a:lnSpc>
                <a:spcPct val="115000"/>
              </a:lnSpc>
              <a:spcAft>
                <a:spcPts val="800"/>
              </a:spcAft>
            </a:pPr>
            <a:r>
              <a:rPr lang="en-GB" kern="100" dirty="0">
                <a:latin typeface="Aptos" panose="020B0004020202020204" pitchFamily="34" charset="0"/>
                <a:ea typeface="Times New Roman" panose="02020603050405020304" pitchFamily="18" charset="0"/>
                <a:cs typeface="Times New Roman" panose="02020603050405020304" pitchFamily="18" charset="0"/>
              </a:rPr>
              <a:t>He became </a:t>
            </a:r>
            <a:r>
              <a:rPr lang="en-GB"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sin – in Himself </a:t>
            </a:r>
            <a:r>
              <a:rPr lang="en-GB" kern="100" dirty="0">
                <a:latin typeface="Aptos" panose="020B0004020202020204" pitchFamily="34" charset="0"/>
                <a:ea typeface="Times New Roman" panose="02020603050405020304" pitchFamily="18" charset="0"/>
                <a:cs typeface="Times New Roman" panose="02020603050405020304" pitchFamily="18" charset="0"/>
              </a:rPr>
              <a:t>… 2 Corinthians 5:21…  so that we become Christlike</a:t>
            </a:r>
            <a:endParaRPr lang="en-GB" sz="2000" kern="100" dirty="0">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15000"/>
              </a:lnSpc>
            </a:pPr>
            <a:endParaRPr lang="en-GB"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8674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50746-74E1-DC97-8AB6-658B41DD0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5193D3-B453-1C8E-2610-B929E309CD8D}"/>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How was the Blood of Christ Effective? - 6</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B4B1C32-9F68-53A3-A2D3-D93D1E171835}"/>
              </a:ext>
            </a:extLst>
          </p:cNvPr>
          <p:cNvSpPr>
            <a:spLocks noGrp="1"/>
          </p:cNvSpPr>
          <p:nvPr>
            <p:ph idx="1"/>
          </p:nvPr>
        </p:nvSpPr>
        <p:spPr>
          <a:xfrm>
            <a:off x="1293813" y="1052736"/>
            <a:ext cx="9601200" cy="5616624"/>
          </a:xfrm>
        </p:spPr>
        <p:txBody>
          <a:bodyPr>
            <a:noAutofit/>
          </a:bodyPr>
          <a:lstStyle/>
          <a:p>
            <a:pPr marL="342900" indent="-342900">
              <a:lnSpc>
                <a:spcPct val="115000"/>
              </a:lnSpc>
            </a:pPr>
            <a:r>
              <a:rPr lang="en-GB" kern="100" dirty="0">
                <a:latin typeface="Aptos" panose="020B0004020202020204" pitchFamily="34" charset="0"/>
                <a:ea typeface="Times New Roman" panose="02020603050405020304" pitchFamily="18" charset="0"/>
                <a:cs typeface="Times New Roman" panose="02020603050405020304" pitchFamily="18" charset="0"/>
              </a:rPr>
              <a:t>He became </a:t>
            </a:r>
            <a:r>
              <a:rPr lang="en-GB"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a pariah: separated from God and from us</a:t>
            </a:r>
            <a:r>
              <a:rPr lang="en-GB" kern="100" dirty="0">
                <a:latin typeface="Aptos" panose="020B0004020202020204" pitchFamily="34" charset="0"/>
                <a:ea typeface="Times New Roman" panose="02020603050405020304" pitchFamily="18" charset="0"/>
                <a:cs typeface="Times New Roman" panose="02020603050405020304" pitchFamily="18" charset="0"/>
              </a:rPr>
              <a:t>…</a:t>
            </a:r>
            <a:r>
              <a:rPr lang="en-GB" sz="2000" kern="100" dirty="0">
                <a:latin typeface="Aptos" panose="020B0004020202020204" pitchFamily="34" charset="0"/>
                <a:ea typeface="Times New Roman" panose="02020603050405020304" pitchFamily="18" charset="0"/>
                <a:cs typeface="Times New Roman" panose="02020603050405020304" pitchFamily="18" charset="0"/>
              </a:rPr>
              <a:t> </a:t>
            </a:r>
            <a:r>
              <a:rPr lang="en-GB" i="1" kern="100" dirty="0">
                <a:latin typeface="Aptos" panose="020B0004020202020204" pitchFamily="34" charset="0"/>
                <a:ea typeface="Times New Roman" panose="02020603050405020304" pitchFamily="18" charset="0"/>
                <a:cs typeface="Times New Roman" panose="02020603050405020304" pitchFamily="18" charset="0"/>
              </a:rPr>
              <a:t>Psalm 22:6-7,11 NIV.  But I am a worm and not a man, scorned by everyone, despised by the people.  [7] All who see me mock me; they hurl insults, shaking their heads...  [11] Do not be far from me, for trouble is near and there is no one to help.</a:t>
            </a:r>
            <a:endParaRPr lang="en-GB" sz="2000" kern="100" dirty="0">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15000"/>
              </a:lnSpc>
            </a:pPr>
            <a:r>
              <a:rPr lang="en-GB" b="1" kern="100" dirty="0">
                <a:solidFill>
                  <a:srgbClr val="0000FF"/>
                </a:solidFill>
                <a:latin typeface="Aptos" panose="020B0004020202020204" pitchFamily="34" charset="0"/>
                <a:ea typeface="Times New Roman" panose="02020603050405020304" pitchFamily="18" charset="0"/>
                <a:cs typeface="Times New Roman" panose="02020603050405020304" pitchFamily="18" charset="0"/>
              </a:rPr>
              <a:t>Isaiah 52:13-15; 53:1-12.  750 years B.C.  </a:t>
            </a:r>
            <a:r>
              <a:rPr lang="en-GB" i="1" kern="100" dirty="0">
                <a:solidFill>
                  <a:srgbClr val="0000FF"/>
                </a:solidFill>
                <a:latin typeface="Aptos" panose="020B0004020202020204" pitchFamily="34" charset="0"/>
                <a:ea typeface="Times New Roman" panose="02020603050405020304" pitchFamily="18" charset="0"/>
                <a:cs typeface="Times New Roman" panose="02020603050405020304" pitchFamily="18" charset="0"/>
              </a:rPr>
              <a:t>Vv 4-6 NIV.  Surely he took up our pain and bore our suffering, yet we considered him punished by God, stricken by him, and afflicted.  [5] But he was pierced for </a:t>
            </a:r>
            <a:r>
              <a:rPr lang="en-GB" b="1" i="1" kern="100" dirty="0">
                <a:solidFill>
                  <a:srgbClr val="0000FF"/>
                </a:solidFill>
                <a:highlight>
                  <a:srgbClr val="FFFF00"/>
                </a:highlight>
                <a:latin typeface="Aptos" panose="020B0004020202020204" pitchFamily="34" charset="0"/>
                <a:ea typeface="Times New Roman" panose="02020603050405020304" pitchFamily="18" charset="0"/>
                <a:cs typeface="Times New Roman" panose="02020603050405020304" pitchFamily="18" charset="0"/>
              </a:rPr>
              <a:t>our</a:t>
            </a:r>
            <a:r>
              <a:rPr lang="en-GB" i="1" kern="100" dirty="0">
                <a:solidFill>
                  <a:srgbClr val="0000FF"/>
                </a:solidFill>
                <a:latin typeface="Aptos" panose="020B0004020202020204" pitchFamily="34" charset="0"/>
                <a:ea typeface="Times New Roman" panose="02020603050405020304" pitchFamily="18" charset="0"/>
                <a:cs typeface="Times New Roman" panose="02020603050405020304" pitchFamily="18" charset="0"/>
              </a:rPr>
              <a:t> transgressions, he was crushed for </a:t>
            </a:r>
            <a:r>
              <a:rPr lang="en-GB" b="1" i="1" kern="100" dirty="0">
                <a:solidFill>
                  <a:srgbClr val="0000FF"/>
                </a:solidFill>
                <a:highlight>
                  <a:srgbClr val="FFFF00"/>
                </a:highlight>
                <a:latin typeface="Aptos" panose="020B0004020202020204" pitchFamily="34" charset="0"/>
                <a:ea typeface="Times New Roman" panose="02020603050405020304" pitchFamily="18" charset="0"/>
                <a:cs typeface="Times New Roman" panose="02020603050405020304" pitchFamily="18" charset="0"/>
              </a:rPr>
              <a:t>our</a:t>
            </a:r>
            <a:r>
              <a:rPr lang="en-GB" i="1" kern="100" dirty="0">
                <a:solidFill>
                  <a:srgbClr val="0000FF"/>
                </a:solidFill>
                <a:latin typeface="Aptos" panose="020B0004020202020204" pitchFamily="34" charset="0"/>
                <a:ea typeface="Times New Roman" panose="02020603050405020304" pitchFamily="18" charset="0"/>
                <a:cs typeface="Times New Roman" panose="02020603050405020304" pitchFamily="18" charset="0"/>
              </a:rPr>
              <a:t> iniquities; the punishment that brought </a:t>
            </a:r>
            <a:r>
              <a:rPr lang="en-GB" b="1" i="1" kern="100" dirty="0">
                <a:solidFill>
                  <a:srgbClr val="0000FF"/>
                </a:solidFill>
                <a:highlight>
                  <a:srgbClr val="FFFF00"/>
                </a:highlight>
                <a:latin typeface="Aptos" panose="020B0004020202020204" pitchFamily="34" charset="0"/>
                <a:ea typeface="Times New Roman" panose="02020603050405020304" pitchFamily="18" charset="0"/>
                <a:cs typeface="Times New Roman" panose="02020603050405020304" pitchFamily="18" charset="0"/>
              </a:rPr>
              <a:t>us</a:t>
            </a:r>
            <a:r>
              <a:rPr lang="en-GB" i="1" kern="100" dirty="0">
                <a:solidFill>
                  <a:srgbClr val="0000FF"/>
                </a:solidFill>
                <a:latin typeface="Aptos" panose="020B0004020202020204" pitchFamily="34" charset="0"/>
                <a:ea typeface="Times New Roman" panose="02020603050405020304" pitchFamily="18" charset="0"/>
                <a:cs typeface="Times New Roman" panose="02020603050405020304" pitchFamily="18" charset="0"/>
              </a:rPr>
              <a:t> peace was on him, and by his wounds </a:t>
            </a:r>
            <a:r>
              <a:rPr lang="en-GB" b="1" i="1" kern="100" dirty="0">
                <a:solidFill>
                  <a:srgbClr val="0000FF"/>
                </a:solidFill>
                <a:highlight>
                  <a:srgbClr val="FFFF00"/>
                </a:highlight>
                <a:latin typeface="Aptos" panose="020B0004020202020204" pitchFamily="34" charset="0"/>
                <a:ea typeface="Times New Roman" panose="02020603050405020304" pitchFamily="18" charset="0"/>
                <a:cs typeface="Times New Roman" panose="02020603050405020304" pitchFamily="18" charset="0"/>
              </a:rPr>
              <a:t>we</a:t>
            </a:r>
            <a:r>
              <a:rPr lang="en-GB" i="1" kern="100" dirty="0">
                <a:solidFill>
                  <a:srgbClr val="0000FF"/>
                </a:solidFill>
                <a:latin typeface="Aptos" panose="020B0004020202020204" pitchFamily="34" charset="0"/>
                <a:ea typeface="Times New Roman" panose="02020603050405020304" pitchFamily="18" charset="0"/>
                <a:cs typeface="Times New Roman" panose="02020603050405020304" pitchFamily="18" charset="0"/>
              </a:rPr>
              <a:t> are healed.  [6] </a:t>
            </a:r>
            <a:r>
              <a:rPr lang="en-GB" b="1" i="1" kern="100" dirty="0">
                <a:solidFill>
                  <a:srgbClr val="0000FF"/>
                </a:solidFill>
                <a:highlight>
                  <a:srgbClr val="FFFF00"/>
                </a:highlight>
                <a:latin typeface="Aptos" panose="020B0004020202020204" pitchFamily="34" charset="0"/>
                <a:ea typeface="Times New Roman" panose="02020603050405020304" pitchFamily="18" charset="0"/>
                <a:cs typeface="Times New Roman" panose="02020603050405020304" pitchFamily="18" charset="0"/>
              </a:rPr>
              <a:t>We</a:t>
            </a:r>
            <a:r>
              <a:rPr lang="en-GB" b="1" i="1" kern="100" dirty="0">
                <a:solidFill>
                  <a:srgbClr val="0000FF"/>
                </a:solidFill>
                <a:latin typeface="Aptos" panose="020B0004020202020204" pitchFamily="34" charset="0"/>
                <a:ea typeface="Times New Roman" panose="02020603050405020304" pitchFamily="18" charset="0"/>
                <a:cs typeface="Times New Roman" panose="02020603050405020304" pitchFamily="18" charset="0"/>
              </a:rPr>
              <a:t> </a:t>
            </a:r>
            <a:r>
              <a:rPr lang="en-GB" i="1" kern="100" dirty="0">
                <a:solidFill>
                  <a:srgbClr val="0000FF"/>
                </a:solidFill>
                <a:latin typeface="Aptos" panose="020B0004020202020204" pitchFamily="34" charset="0"/>
                <a:ea typeface="Times New Roman" panose="02020603050405020304" pitchFamily="18" charset="0"/>
                <a:cs typeface="Times New Roman" panose="02020603050405020304" pitchFamily="18" charset="0"/>
              </a:rPr>
              <a:t>all, like sheep, have gone astray, </a:t>
            </a:r>
            <a:r>
              <a:rPr lang="en-GB" b="1" i="1" kern="100" dirty="0">
                <a:solidFill>
                  <a:srgbClr val="0000FF"/>
                </a:solidFill>
                <a:highlight>
                  <a:srgbClr val="FFFF00"/>
                </a:highlight>
                <a:latin typeface="Aptos" panose="020B0004020202020204" pitchFamily="34" charset="0"/>
                <a:ea typeface="Times New Roman" panose="02020603050405020304" pitchFamily="18" charset="0"/>
                <a:cs typeface="Times New Roman" panose="02020603050405020304" pitchFamily="18" charset="0"/>
              </a:rPr>
              <a:t>each of us </a:t>
            </a:r>
            <a:r>
              <a:rPr lang="en-GB" i="1" kern="100" dirty="0">
                <a:solidFill>
                  <a:srgbClr val="0000FF"/>
                </a:solidFill>
                <a:latin typeface="Aptos" panose="020B0004020202020204" pitchFamily="34" charset="0"/>
                <a:ea typeface="Times New Roman" panose="02020603050405020304" pitchFamily="18" charset="0"/>
                <a:cs typeface="Times New Roman" panose="02020603050405020304" pitchFamily="18" charset="0"/>
              </a:rPr>
              <a:t>has turned to our own way; and the LORD has laid on him </a:t>
            </a:r>
            <a:r>
              <a:rPr lang="en-GB" b="1" i="1" kern="100" dirty="0">
                <a:solidFill>
                  <a:srgbClr val="0000FF"/>
                </a:solidFill>
                <a:highlight>
                  <a:srgbClr val="FFFF00"/>
                </a:highlight>
                <a:latin typeface="Aptos" panose="020B0004020202020204" pitchFamily="34" charset="0"/>
                <a:ea typeface="Times New Roman" panose="02020603050405020304" pitchFamily="18" charset="0"/>
                <a:cs typeface="Times New Roman" panose="02020603050405020304" pitchFamily="18" charset="0"/>
              </a:rPr>
              <a:t>the iniquity of us all.</a:t>
            </a:r>
            <a:endParaRPr lang="en-GB" sz="2000" b="1"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8836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00EED-45A5-029D-D3E1-82359006D5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F88B0C-DED0-C45F-4FDE-E8ED49305CD7}"/>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How to Combine Justice and Love? - 1</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9404DB2-6B5F-0809-3F17-3AA5240BD5DA}"/>
              </a:ext>
            </a:extLst>
          </p:cNvPr>
          <p:cNvSpPr>
            <a:spLocks noGrp="1"/>
          </p:cNvSpPr>
          <p:nvPr>
            <p:ph idx="1"/>
          </p:nvPr>
        </p:nvSpPr>
        <p:spPr>
          <a:xfrm>
            <a:off x="1293813" y="860376"/>
            <a:ext cx="9601200" cy="5808984"/>
          </a:xfrm>
        </p:spPr>
        <p:txBody>
          <a:bodyPr>
            <a:noAutofit/>
          </a:bodyPr>
          <a:lstStyle/>
          <a:p>
            <a:pPr marL="342900" indent="-342900">
              <a:lnSpc>
                <a:spcPct val="115000"/>
              </a:lnSpc>
              <a:spcAft>
                <a:spcPts val="800"/>
              </a:spcAft>
            </a:pPr>
            <a:r>
              <a:rPr lang="en-GB" dirty="0">
                <a:latin typeface="Aptos" panose="020B0004020202020204" pitchFamily="34" charset="0"/>
                <a:ea typeface="Times New Roman" panose="02020603050405020304" pitchFamily="18" charset="0"/>
                <a:cs typeface="Times New Roman" panose="02020603050405020304" pitchFamily="18" charset="0"/>
              </a:rPr>
              <a:t>His justice demanded that He pour out his wrath upon those who had committed sins, both in the past and in the future.  But, in His mercy and grace, He had promised to save those who trusted in Him.</a:t>
            </a:r>
            <a:endParaRPr lang="en-GB" b="1" i="1" kern="100" dirty="0">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15000"/>
              </a:lnSpc>
              <a:spcAft>
                <a:spcPts val="800"/>
              </a:spcAft>
            </a:pPr>
            <a:r>
              <a:rPr lang="en-GB" b="1" i="1" kern="100" dirty="0">
                <a:latin typeface="Aptos" panose="020B0004020202020204" pitchFamily="34" charset="0"/>
                <a:ea typeface="Times New Roman" panose="02020603050405020304" pitchFamily="18" charset="0"/>
                <a:cs typeface="Times New Roman" panose="02020603050405020304" pitchFamily="18" charset="0"/>
              </a:rPr>
              <a:t>V25b.  He did this to demonstrate his righteousness, because in his forbearance he had left the sins committed beforehand unpunished- </a:t>
            </a:r>
            <a:r>
              <a:rPr lang="en-GB" kern="100" dirty="0">
                <a:latin typeface="Aptos" panose="020B0004020202020204" pitchFamily="34" charset="0"/>
                <a:ea typeface="Times New Roman" panose="02020603050405020304" pitchFamily="18" charset="0"/>
                <a:cs typeface="Times New Roman" panose="02020603050405020304" pitchFamily="18" charset="0"/>
              </a:rPr>
              <a:t>…because he had intentionally ‘passed over’ or ‘overlooked’ historical sins – he had swept them under the carpet for a while!  These sins were </a:t>
            </a:r>
            <a:r>
              <a:rPr lang="en-GB" i="1" kern="100" dirty="0">
                <a:latin typeface="Aptos" panose="020B0004020202020204" pitchFamily="34" charset="0"/>
                <a:ea typeface="Times New Roman" panose="02020603050405020304" pitchFamily="18" charset="0"/>
                <a:cs typeface="Times New Roman" panose="02020603050405020304" pitchFamily="18" charset="0"/>
              </a:rPr>
              <a:t>not</a:t>
            </a:r>
            <a:r>
              <a:rPr lang="en-GB" kern="100" dirty="0">
                <a:latin typeface="Aptos" panose="020B0004020202020204" pitchFamily="34" charset="0"/>
                <a:ea typeface="Times New Roman" panose="02020603050405020304" pitchFamily="18" charset="0"/>
                <a:cs typeface="Times New Roman" panose="02020603050405020304" pitchFamily="18" charset="0"/>
              </a:rPr>
              <a:t> exactly </a:t>
            </a:r>
            <a:r>
              <a:rPr lang="en-GB" i="1" kern="100" dirty="0">
                <a:latin typeface="Aptos" panose="020B0004020202020204" pitchFamily="34" charset="0"/>
                <a:ea typeface="Times New Roman" panose="02020603050405020304" pitchFamily="18" charset="0"/>
                <a:cs typeface="Times New Roman" panose="02020603050405020304" pitchFamily="18" charset="0"/>
              </a:rPr>
              <a:t>dealt with</a:t>
            </a:r>
            <a:r>
              <a:rPr lang="en-GB" kern="100" dirty="0">
                <a:latin typeface="Aptos" panose="020B0004020202020204" pitchFamily="34" charset="0"/>
                <a:ea typeface="Times New Roman" panose="02020603050405020304" pitchFamily="18" charset="0"/>
                <a:cs typeface="Times New Roman" panose="02020603050405020304" pitchFamily="18" charset="0"/>
              </a:rPr>
              <a:t>, they were just </a:t>
            </a:r>
            <a:r>
              <a:rPr lang="en-GB" i="1" kern="100" dirty="0">
                <a:latin typeface="Aptos" panose="020B0004020202020204" pitchFamily="34" charset="0"/>
                <a:ea typeface="Times New Roman" panose="02020603050405020304" pitchFamily="18" charset="0"/>
                <a:cs typeface="Times New Roman" panose="02020603050405020304" pitchFamily="18" charset="0"/>
              </a:rPr>
              <a:t>not punished.  </a:t>
            </a:r>
            <a:r>
              <a:rPr lang="en-GB" kern="100" dirty="0">
                <a:latin typeface="Aptos" panose="020B0004020202020204" pitchFamily="34" charset="0"/>
                <a:ea typeface="Times New Roman" panose="02020603050405020304" pitchFamily="18" charset="0"/>
                <a:cs typeface="Times New Roman" panose="02020603050405020304" pitchFamily="18" charset="0"/>
              </a:rPr>
              <a:t>On hold.  God exercised self-restraint.</a:t>
            </a:r>
          </a:p>
          <a:p>
            <a:pPr marL="342900" indent="-342900">
              <a:lnSpc>
                <a:spcPct val="115000"/>
              </a:lnSpc>
              <a:spcAft>
                <a:spcPts val="800"/>
              </a:spcAft>
            </a:pPr>
            <a:r>
              <a:rPr lang="en-GB" i="1" kern="100" dirty="0">
                <a:latin typeface="Aptos" panose="020B0004020202020204" pitchFamily="34" charset="0"/>
                <a:ea typeface="Times New Roman" panose="02020603050405020304" pitchFamily="18" charset="0"/>
                <a:cs typeface="Times New Roman" panose="02020603050405020304" pitchFamily="18" charset="0"/>
              </a:rPr>
              <a:t>Romans 3:26 NIV.  …</a:t>
            </a:r>
            <a:r>
              <a:rPr lang="en-GB" b="1" i="1" kern="100" dirty="0">
                <a:latin typeface="Aptos" panose="020B0004020202020204" pitchFamily="34" charset="0"/>
                <a:ea typeface="Times New Roman" panose="02020603050405020304" pitchFamily="18" charset="0"/>
                <a:cs typeface="Times New Roman" panose="02020603050405020304" pitchFamily="18" charset="0"/>
              </a:rPr>
              <a:t>He did it to demonstrate his righteousness </a:t>
            </a:r>
            <a:r>
              <a:rPr lang="en-GB" b="1" i="1"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at the present time</a:t>
            </a:r>
            <a:r>
              <a:rPr lang="en-GB" b="1" i="1" kern="100" dirty="0">
                <a:latin typeface="Aptos" panose="020B0004020202020204" pitchFamily="34" charset="0"/>
                <a:ea typeface="Times New Roman" panose="02020603050405020304" pitchFamily="18" charset="0"/>
                <a:cs typeface="Times New Roman" panose="02020603050405020304" pitchFamily="18" charset="0"/>
              </a:rPr>
              <a:t>, so as </a:t>
            </a:r>
            <a:r>
              <a:rPr lang="en-GB" b="1" i="1"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to be just </a:t>
            </a:r>
            <a:r>
              <a:rPr lang="en-GB" b="1" i="1" kern="100" dirty="0">
                <a:highlight>
                  <a:srgbClr val="00FF00"/>
                </a:highlight>
                <a:latin typeface="Aptos" panose="020B0004020202020204" pitchFamily="34" charset="0"/>
                <a:ea typeface="Times New Roman" panose="02020603050405020304" pitchFamily="18" charset="0"/>
                <a:cs typeface="Times New Roman" panose="02020603050405020304" pitchFamily="18" charset="0"/>
              </a:rPr>
              <a:t>and</a:t>
            </a:r>
            <a:r>
              <a:rPr lang="en-GB" b="1" i="1" kern="100" dirty="0">
                <a:latin typeface="Aptos" panose="020B0004020202020204" pitchFamily="34" charset="0"/>
                <a:ea typeface="Times New Roman" panose="02020603050405020304" pitchFamily="18" charset="0"/>
                <a:cs typeface="Times New Roman" panose="02020603050405020304" pitchFamily="18" charset="0"/>
              </a:rPr>
              <a:t> </a:t>
            </a:r>
            <a:r>
              <a:rPr lang="en-GB" b="1" i="1"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the one who justifies </a:t>
            </a:r>
            <a:r>
              <a:rPr lang="en-GB" b="1" i="1" kern="100" dirty="0">
                <a:latin typeface="Aptos" panose="020B0004020202020204" pitchFamily="34" charset="0"/>
                <a:ea typeface="Times New Roman" panose="02020603050405020304" pitchFamily="18" charset="0"/>
                <a:cs typeface="Times New Roman" panose="02020603050405020304" pitchFamily="18" charset="0"/>
              </a:rPr>
              <a:t>those who have faith in Jesus.</a:t>
            </a:r>
            <a:endParaRPr lang="en-GB" sz="2000" b="1" kern="100" dirty="0">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endParaRPr lang="en-GB" kern="100" dirty="0">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endParaRPr lang="en-GB" sz="2000"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73105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A5C33-0AAD-7C30-15B2-CD75F6AE68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A8BCBE-A1D1-B4A1-BB61-5996587A0D65}"/>
              </a:ext>
            </a:extLst>
          </p:cNvPr>
          <p:cNvSpPr>
            <a:spLocks noGrp="1"/>
          </p:cNvSpPr>
          <p:nvPr>
            <p:ph type="title"/>
          </p:nvPr>
        </p:nvSpPr>
        <p:spPr>
          <a:xfrm>
            <a:off x="1293813" y="38100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In Summary…</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EB34E57-7A6E-29B5-5F8C-E6686139E19A}"/>
              </a:ext>
            </a:extLst>
          </p:cNvPr>
          <p:cNvSpPr>
            <a:spLocks noGrp="1"/>
          </p:cNvSpPr>
          <p:nvPr>
            <p:ph idx="1"/>
          </p:nvPr>
        </p:nvSpPr>
        <p:spPr>
          <a:xfrm>
            <a:off x="1293813" y="1340768"/>
            <a:ext cx="9601200" cy="5040560"/>
          </a:xfrm>
        </p:spPr>
        <p:txBody>
          <a:bodyPr>
            <a:noAutofit/>
          </a:bodyPr>
          <a:lstStyle/>
          <a:p>
            <a:pPr marL="457200" indent="-457200">
              <a:lnSpc>
                <a:spcPct val="115000"/>
              </a:lnSpc>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God, by His grace, has ransomed us from all sin’s punishments and harms.</a:t>
            </a:r>
            <a:endParaRPr lang="en-GB" sz="2800" kern="100" dirty="0">
              <a:latin typeface="Aptos" panose="020B0004020202020204" pitchFamily="34" charset="0"/>
              <a:ea typeface="Times New Roman" panose="02020603050405020304" pitchFamily="18" charset="0"/>
              <a:cs typeface="Times New Roman" panose="02020603050405020304" pitchFamily="18" charset="0"/>
            </a:endParaRPr>
          </a:p>
          <a:p>
            <a:pPr marL="457200" indent="-457200">
              <a:lnSpc>
                <a:spcPct val="115000"/>
              </a:lnSpc>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Jesus was the atoning sacrifice who deflected the wrath of God from us.</a:t>
            </a:r>
            <a:endParaRPr lang="en-GB" sz="2800" kern="100" dirty="0">
              <a:latin typeface="Aptos" panose="020B0004020202020204" pitchFamily="34" charset="0"/>
              <a:ea typeface="Times New Roman" panose="02020603050405020304" pitchFamily="18" charset="0"/>
              <a:cs typeface="Times New Roman" panose="02020603050405020304" pitchFamily="18" charset="0"/>
            </a:endParaRPr>
          </a:p>
          <a:p>
            <a:pPr marL="457200" indent="-457200">
              <a:lnSpc>
                <a:spcPct val="115000"/>
              </a:lnSpc>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By dying, Jesus took our place and our punishment – his shed blood proved that the price had been fully paid.  </a:t>
            </a:r>
            <a:r>
              <a:rPr lang="en-GB" sz="2800" b="1"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rPr>
              <a:t>It requires us to receive this by Faith.</a:t>
            </a:r>
            <a:endParaRPr lang="en-GB" sz="2800"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endParaRPr>
          </a:p>
          <a:p>
            <a:pPr marL="457200" indent="-457200">
              <a:lnSpc>
                <a:spcPct val="115000"/>
              </a:lnSpc>
              <a:spcAft>
                <a:spcPts val="800"/>
              </a:spcAft>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God was able to satisfy both his justice and his love towards us.</a:t>
            </a:r>
            <a:endParaRPr lang="en-GB" sz="2800" b="1"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3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6D599-52FE-D4A3-D897-59B21261A8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B7C8CA-5421-D512-B1D4-B3B309121829}"/>
              </a:ext>
            </a:extLst>
          </p:cNvPr>
          <p:cNvSpPr>
            <a:spLocks noGrp="1"/>
          </p:cNvSpPr>
          <p:nvPr>
            <p:ph type="title"/>
          </p:nvPr>
        </p:nvSpPr>
        <p:spPr>
          <a:xfrm>
            <a:off x="1310683" y="140804"/>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To End…</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1CEAB61-0447-45A3-50E4-0B087E2A926A}"/>
              </a:ext>
            </a:extLst>
          </p:cNvPr>
          <p:cNvSpPr>
            <a:spLocks noGrp="1"/>
          </p:cNvSpPr>
          <p:nvPr>
            <p:ph idx="1"/>
          </p:nvPr>
        </p:nvSpPr>
        <p:spPr>
          <a:xfrm>
            <a:off x="1293813" y="908720"/>
            <a:ext cx="9601200" cy="5808476"/>
          </a:xfrm>
        </p:spPr>
        <p:txBody>
          <a:bodyPr>
            <a:noAutofit/>
          </a:bodyPr>
          <a:lstStyle/>
          <a:p>
            <a:pPr marL="457200" indent="-457200">
              <a:lnSpc>
                <a:spcPct val="115000"/>
              </a:lnSpc>
              <a:spcAft>
                <a:spcPts val="800"/>
              </a:spcAft>
              <a:buFont typeface="+mj-lt"/>
              <a:buAutoNum type="arabicPeriod"/>
            </a:pPr>
            <a:r>
              <a:rPr lang="en-GB" b="1" i="1" kern="100" dirty="0">
                <a:effectLst/>
                <a:latin typeface="Aptos" panose="020B0004020202020204" pitchFamily="34" charset="0"/>
                <a:ea typeface="Times New Roman" panose="02020603050405020304" pitchFamily="18" charset="0"/>
                <a:cs typeface="Times New Roman" panose="02020603050405020304" pitchFamily="18" charset="0"/>
              </a:rPr>
              <a:t>There is a green hill far away,</a:t>
            </a:r>
            <a:br>
              <a:rPr lang="en-GB" b="1" i="1" kern="100" dirty="0">
                <a:effectLst/>
                <a:latin typeface="Aptos" panose="020B0004020202020204" pitchFamily="34" charset="0"/>
                <a:ea typeface="Times New Roman" panose="02020603050405020304" pitchFamily="18" charset="0"/>
                <a:cs typeface="Times New Roman" panose="02020603050405020304" pitchFamily="18" charset="0"/>
              </a:rPr>
            </a:br>
            <a:r>
              <a:rPr lang="en-GB" b="1" i="1" kern="100" dirty="0">
                <a:effectLst/>
                <a:latin typeface="Aptos" panose="020B0004020202020204" pitchFamily="34" charset="0"/>
                <a:ea typeface="Times New Roman" panose="02020603050405020304" pitchFamily="18" charset="0"/>
                <a:cs typeface="Times New Roman" panose="02020603050405020304" pitchFamily="18" charset="0"/>
              </a:rPr>
              <a:t>Outside a ci­ty wall,</a:t>
            </a:r>
            <a:br>
              <a:rPr lang="en-GB" b="1" i="1" kern="100" dirty="0">
                <a:effectLst/>
                <a:latin typeface="Aptos" panose="020B0004020202020204" pitchFamily="34" charset="0"/>
                <a:ea typeface="Times New Roman" panose="02020603050405020304" pitchFamily="18" charset="0"/>
                <a:cs typeface="Times New Roman" panose="02020603050405020304" pitchFamily="18" charset="0"/>
              </a:rPr>
            </a:br>
            <a:r>
              <a:rPr lang="en-GB" b="1" i="1" kern="100" dirty="0">
                <a:effectLst/>
                <a:latin typeface="Aptos" panose="020B0004020202020204" pitchFamily="34" charset="0"/>
                <a:ea typeface="Times New Roman" panose="02020603050405020304" pitchFamily="18" charset="0"/>
                <a:cs typeface="Times New Roman" panose="02020603050405020304" pitchFamily="18" charset="0"/>
              </a:rPr>
              <a:t>Where the dear Lord was cru­ci­fied,</a:t>
            </a:r>
            <a:br>
              <a:rPr lang="en-GB" b="1" i="1" kern="100" dirty="0">
                <a:effectLst/>
                <a:latin typeface="Aptos" panose="020B0004020202020204" pitchFamily="34" charset="0"/>
                <a:ea typeface="Times New Roman" panose="02020603050405020304" pitchFamily="18" charset="0"/>
                <a:cs typeface="Times New Roman" panose="02020603050405020304" pitchFamily="18" charset="0"/>
              </a:rPr>
            </a:br>
            <a:r>
              <a:rPr lang="en-GB" b="1" i="1" kern="100" dirty="0">
                <a:effectLst/>
                <a:latin typeface="Aptos" panose="020B0004020202020204" pitchFamily="34" charset="0"/>
                <a:ea typeface="Times New Roman" panose="02020603050405020304" pitchFamily="18" charset="0"/>
                <a:cs typeface="Times New Roman" panose="02020603050405020304" pitchFamily="18" charset="0"/>
              </a:rPr>
              <a:t>Who died to save us all.</a:t>
            </a:r>
          </a:p>
          <a:p>
            <a:pPr marL="457200" indent="-457200">
              <a:lnSpc>
                <a:spcPct val="115000"/>
              </a:lnSpc>
              <a:spcAft>
                <a:spcPts val="800"/>
              </a:spcAft>
              <a:buFont typeface="+mj-lt"/>
              <a:buAutoNum type="arabicPeriod"/>
            </a:pPr>
            <a:r>
              <a:rPr lang="en-GB" b="1" i="1" kern="100" dirty="0">
                <a:effectLst/>
                <a:latin typeface="Aptos" panose="020B0004020202020204" pitchFamily="34" charset="0"/>
                <a:ea typeface="Times New Roman" panose="02020603050405020304" pitchFamily="18" charset="0"/>
                <a:cs typeface="Times New Roman" panose="02020603050405020304" pitchFamily="18" charset="0"/>
              </a:rPr>
              <a:t>We may not know, we can­not tell,</a:t>
            </a:r>
            <a:br>
              <a:rPr lang="en-GB" b="1" i="1" kern="100" dirty="0">
                <a:effectLst/>
                <a:latin typeface="Aptos" panose="020B0004020202020204" pitchFamily="34" charset="0"/>
                <a:ea typeface="Times New Roman" panose="02020603050405020304" pitchFamily="18" charset="0"/>
                <a:cs typeface="Times New Roman" panose="02020603050405020304" pitchFamily="18" charset="0"/>
              </a:rPr>
            </a:br>
            <a:r>
              <a:rPr lang="en-GB" b="1" i="1" kern="100" dirty="0">
                <a:effectLst/>
                <a:latin typeface="Aptos" panose="020B0004020202020204" pitchFamily="34" charset="0"/>
                <a:ea typeface="Times New Roman" panose="02020603050405020304" pitchFamily="18" charset="0"/>
                <a:cs typeface="Times New Roman" panose="02020603050405020304" pitchFamily="18" charset="0"/>
              </a:rPr>
              <a:t>What pains He had to bear;</a:t>
            </a:r>
            <a:br>
              <a:rPr lang="en-GB" b="1" i="1" kern="100" dirty="0">
                <a:effectLst/>
                <a:latin typeface="Aptos" panose="020B0004020202020204" pitchFamily="34" charset="0"/>
                <a:ea typeface="Times New Roman" panose="02020603050405020304" pitchFamily="18" charset="0"/>
                <a:cs typeface="Times New Roman" panose="02020603050405020304" pitchFamily="18" charset="0"/>
              </a:rPr>
            </a:br>
            <a:r>
              <a:rPr lang="en-GB" b="1" i="1" kern="100" dirty="0">
                <a:effectLst/>
                <a:latin typeface="Aptos" panose="020B0004020202020204" pitchFamily="34" charset="0"/>
                <a:ea typeface="Times New Roman" panose="02020603050405020304" pitchFamily="18" charset="0"/>
                <a:cs typeface="Times New Roman" panose="02020603050405020304" pitchFamily="18" charset="0"/>
              </a:rPr>
              <a:t>But we be­lieve it was for us</a:t>
            </a:r>
            <a:br>
              <a:rPr lang="en-GB" b="1" i="1" kern="100" dirty="0">
                <a:effectLst/>
                <a:latin typeface="Aptos" panose="020B0004020202020204" pitchFamily="34" charset="0"/>
                <a:ea typeface="Times New Roman" panose="02020603050405020304" pitchFamily="18" charset="0"/>
                <a:cs typeface="Times New Roman" panose="02020603050405020304" pitchFamily="18" charset="0"/>
              </a:rPr>
            </a:br>
            <a:r>
              <a:rPr lang="en-GB" b="1" i="1" kern="100" dirty="0">
                <a:effectLst/>
                <a:latin typeface="Aptos" panose="020B0004020202020204" pitchFamily="34" charset="0"/>
                <a:ea typeface="Times New Roman" panose="02020603050405020304" pitchFamily="18" charset="0"/>
                <a:cs typeface="Times New Roman" panose="02020603050405020304" pitchFamily="18" charset="0"/>
              </a:rPr>
              <a:t>He hung and suf­fered there.</a:t>
            </a:r>
          </a:p>
          <a:p>
            <a:pPr marL="457200" indent="-457200">
              <a:lnSpc>
                <a:spcPct val="115000"/>
              </a:lnSpc>
              <a:spcAft>
                <a:spcPts val="800"/>
              </a:spcAft>
              <a:buFont typeface="+mj-lt"/>
              <a:buAutoNum type="arabicPeriod"/>
            </a:pPr>
            <a:r>
              <a:rPr lang="en-GB" b="1" i="1" kern="100" dirty="0">
                <a:effectLst/>
                <a:latin typeface="Aptos" panose="020B0004020202020204" pitchFamily="34" charset="0"/>
                <a:ea typeface="Times New Roman" panose="02020603050405020304" pitchFamily="18" charset="0"/>
                <a:cs typeface="Times New Roman" panose="02020603050405020304" pitchFamily="18" charset="0"/>
              </a:rPr>
              <a:t>He died that we might be for­given,</a:t>
            </a:r>
            <a:br>
              <a:rPr lang="en-GB" b="1" i="1" kern="100" dirty="0">
                <a:effectLst/>
                <a:latin typeface="Aptos" panose="020B0004020202020204" pitchFamily="34" charset="0"/>
                <a:ea typeface="Times New Roman" panose="02020603050405020304" pitchFamily="18" charset="0"/>
                <a:cs typeface="Times New Roman" panose="02020603050405020304" pitchFamily="18" charset="0"/>
              </a:rPr>
            </a:br>
            <a:r>
              <a:rPr lang="en-GB" b="1" i="1" kern="100" dirty="0">
                <a:effectLst/>
                <a:latin typeface="Aptos" panose="020B0004020202020204" pitchFamily="34" charset="0"/>
                <a:ea typeface="Times New Roman" panose="02020603050405020304" pitchFamily="18" charset="0"/>
                <a:cs typeface="Times New Roman" panose="02020603050405020304" pitchFamily="18" charset="0"/>
              </a:rPr>
              <a:t>He died to make us good,</a:t>
            </a:r>
            <a:br>
              <a:rPr lang="en-GB" b="1" i="1" kern="100" dirty="0">
                <a:effectLst/>
                <a:latin typeface="Aptos" panose="020B0004020202020204" pitchFamily="34" charset="0"/>
                <a:ea typeface="Times New Roman" panose="02020603050405020304" pitchFamily="18" charset="0"/>
                <a:cs typeface="Times New Roman" panose="02020603050405020304" pitchFamily="18" charset="0"/>
              </a:rPr>
            </a:br>
            <a:r>
              <a:rPr lang="en-GB" b="1" i="1" kern="100" dirty="0">
                <a:effectLst/>
                <a:latin typeface="Aptos" panose="020B0004020202020204" pitchFamily="34" charset="0"/>
                <a:ea typeface="Times New Roman" panose="02020603050405020304" pitchFamily="18" charset="0"/>
                <a:cs typeface="Times New Roman" panose="02020603050405020304" pitchFamily="18" charset="0"/>
              </a:rPr>
              <a:t>That we might go at last to Heav’n,</a:t>
            </a:r>
            <a:br>
              <a:rPr lang="en-GB" b="1" i="1" kern="100" dirty="0">
                <a:effectLst/>
                <a:latin typeface="Aptos" panose="020B0004020202020204" pitchFamily="34" charset="0"/>
                <a:ea typeface="Times New Roman" panose="02020603050405020304" pitchFamily="18" charset="0"/>
                <a:cs typeface="Times New Roman" panose="02020603050405020304" pitchFamily="18" charset="0"/>
              </a:rPr>
            </a:br>
            <a:r>
              <a:rPr lang="en-GB" b="1" i="1" kern="100" dirty="0">
                <a:effectLst/>
                <a:latin typeface="Aptos" panose="020B0004020202020204" pitchFamily="34" charset="0"/>
                <a:ea typeface="Times New Roman" panose="02020603050405020304" pitchFamily="18" charset="0"/>
                <a:cs typeface="Times New Roman" panose="02020603050405020304" pitchFamily="18" charset="0"/>
              </a:rPr>
              <a:t>Saved by His pre­cious blood.</a:t>
            </a:r>
            <a:endParaRPr lang="en-GB"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endParaRPr lang="en-GB"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endParaRPr lang="en-GB" sz="24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36365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03FC6-151E-5C91-46E3-114F582C1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BD9CF-2E6F-D91F-C22B-2CEF1E9A472C}"/>
              </a:ext>
            </a:extLst>
          </p:cNvPr>
          <p:cNvSpPr>
            <a:spLocks noGrp="1"/>
          </p:cNvSpPr>
          <p:nvPr>
            <p:ph type="title"/>
          </p:nvPr>
        </p:nvSpPr>
        <p:spPr>
          <a:xfrm>
            <a:off x="1293812" y="381000"/>
            <a:ext cx="9769151" cy="671736"/>
          </a:xfrm>
        </p:spPr>
        <p:txBody>
          <a:bodyPr>
            <a:normAutofit/>
          </a:bodyPr>
          <a:lstStyle/>
          <a:p>
            <a:pPr algn="ctr"/>
            <a:r>
              <a:rPr lang="en-GB" b="1" dirty="0">
                <a:latin typeface="Aptos" panose="020B0004020202020204" pitchFamily="34" charset="0"/>
              </a:rPr>
              <a:t>What Is The Gospel? – Topics Covered…</a:t>
            </a:r>
            <a:endParaRPr lang="en-GB" sz="3200" b="1" dirty="0">
              <a:latin typeface="Aptos" panose="020B0004020202020204" pitchFamily="34" charset="0"/>
            </a:endParaRPr>
          </a:p>
        </p:txBody>
      </p:sp>
      <p:sp>
        <p:nvSpPr>
          <p:cNvPr id="3" name="Content Placeholder 2">
            <a:extLst>
              <a:ext uri="{FF2B5EF4-FFF2-40B4-BE49-F238E27FC236}">
                <a16:creationId xmlns:a16="http://schemas.microsoft.com/office/drawing/2014/main" id="{97C3474B-6CF9-5B28-6FB3-43145AC7B040}"/>
              </a:ext>
            </a:extLst>
          </p:cNvPr>
          <p:cNvSpPr>
            <a:spLocks noGrp="1"/>
          </p:cNvSpPr>
          <p:nvPr>
            <p:ph idx="1"/>
          </p:nvPr>
        </p:nvSpPr>
        <p:spPr>
          <a:xfrm>
            <a:off x="1293812" y="1628800"/>
            <a:ext cx="10057183" cy="4752528"/>
          </a:xfrm>
        </p:spPr>
        <p:txBody>
          <a:bodyPr>
            <a:normAutofit fontScale="92500"/>
          </a:bodyPr>
          <a:lstStyle/>
          <a:p>
            <a:pPr marL="514350" lvl="0" indent="-514350" fontAlgn="ctr">
              <a:lnSpc>
                <a:spcPct val="150000"/>
              </a:lnSpc>
              <a:spcAft>
                <a:spcPts val="800"/>
              </a:spcAft>
              <a:buFont typeface="+mj-lt"/>
              <a:buAutoNum type="arabicPeriod"/>
            </a:pPr>
            <a:r>
              <a:rPr lang="en-GB" sz="2600" kern="100" dirty="0">
                <a:latin typeface="Aptos" panose="020B0004020202020204" pitchFamily="34" charset="0"/>
                <a:ea typeface="Times New Roman" panose="02020603050405020304" pitchFamily="18" charset="0"/>
                <a:cs typeface="Times New Roman" panose="02020603050405020304" pitchFamily="18" charset="0"/>
              </a:rPr>
              <a:t>Realistic About Sin – and its consequences!</a:t>
            </a:r>
          </a:p>
          <a:p>
            <a:pPr marL="742950" lvl="0" indent="-742950" fontAlgn="ctr">
              <a:lnSpc>
                <a:spcPct val="150000"/>
              </a:lnSpc>
              <a:spcAft>
                <a:spcPts val="800"/>
              </a:spcAft>
              <a:buFont typeface="+mj-lt"/>
              <a:buAutoNum type="arabicPeriod"/>
            </a:pPr>
            <a:r>
              <a:rPr lang="en-GB" sz="3900" b="1" kern="100" dirty="0">
                <a:solidFill>
                  <a:srgbClr val="0000FF"/>
                </a:solidFill>
                <a:highlight>
                  <a:srgbClr val="FFFF00"/>
                </a:highlight>
                <a:latin typeface="Aptos" panose="020B0004020202020204" pitchFamily="34" charset="0"/>
                <a:ea typeface="Times New Roman" panose="02020603050405020304" pitchFamily="18" charset="0"/>
                <a:cs typeface="Times New Roman" panose="02020603050405020304" pitchFamily="18" charset="0"/>
              </a:rPr>
              <a:t>Recognising Jesus' Death and Resurrection </a:t>
            </a:r>
            <a:endParaRPr lang="en-GB" sz="3900" kern="100" dirty="0">
              <a:solidFill>
                <a:srgbClr val="0000FF"/>
              </a:solidFill>
              <a:highlight>
                <a:srgbClr val="FFFF00"/>
              </a:highlight>
              <a:latin typeface="Aptos" panose="020B0004020202020204" pitchFamily="34" charset="0"/>
              <a:ea typeface="Times New Roman" panose="02020603050405020304" pitchFamily="18" charset="0"/>
              <a:cs typeface="Times New Roman" panose="02020603050405020304" pitchFamily="18" charset="0"/>
            </a:endParaRPr>
          </a:p>
          <a:p>
            <a:pPr marL="514350" lvl="0" indent="-514350" fontAlgn="ctr">
              <a:lnSpc>
                <a:spcPct val="150000"/>
              </a:lnSpc>
              <a:spcAft>
                <a:spcPts val="800"/>
              </a:spcAft>
              <a:buFont typeface="+mj-lt"/>
              <a:buAutoNum type="arabicPeriod"/>
            </a:pPr>
            <a:r>
              <a:rPr lang="en-GB" sz="2600" kern="100" dirty="0">
                <a:latin typeface="Aptos" panose="020B0004020202020204" pitchFamily="34" charset="0"/>
                <a:ea typeface="Times New Roman" panose="02020603050405020304" pitchFamily="18" charset="0"/>
                <a:cs typeface="Times New Roman" panose="02020603050405020304" pitchFamily="18" charset="0"/>
              </a:rPr>
              <a:t>Righteousness as a Gift Through Faith – </a:t>
            </a:r>
            <a:r>
              <a:rPr lang="en-GB" sz="2600"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judicial innocence </a:t>
            </a:r>
            <a:endParaRPr lang="en-GB" sz="2600" kern="100" dirty="0">
              <a:latin typeface="Aptos" panose="020B0004020202020204" pitchFamily="34" charset="0"/>
              <a:ea typeface="Times New Roman" panose="02020603050405020304" pitchFamily="18" charset="0"/>
              <a:cs typeface="Times New Roman" panose="02020603050405020304" pitchFamily="18" charset="0"/>
            </a:endParaRPr>
          </a:p>
          <a:p>
            <a:pPr marL="514350" lvl="0" indent="-514350" fontAlgn="ctr">
              <a:lnSpc>
                <a:spcPct val="150000"/>
              </a:lnSpc>
              <a:spcAft>
                <a:spcPts val="800"/>
              </a:spcAft>
              <a:buFont typeface="+mj-lt"/>
              <a:buAutoNum type="arabicPeriod"/>
            </a:pPr>
            <a:r>
              <a:rPr lang="en-GB" sz="2600" kern="100" dirty="0">
                <a:latin typeface="Aptos" panose="020B0004020202020204" pitchFamily="34" charset="0"/>
                <a:ea typeface="Times New Roman" panose="02020603050405020304" pitchFamily="18" charset="0"/>
                <a:cs typeface="Times New Roman" panose="02020603050405020304" pitchFamily="18" charset="0"/>
              </a:rPr>
              <a:t>Released from the Power of Sin Over Us – </a:t>
            </a:r>
            <a:r>
              <a:rPr lang="en-GB" sz="2600" kern="100" dirty="0">
                <a:solidFill>
                  <a:srgbClr val="0070C0"/>
                </a:solidFill>
                <a:latin typeface="Aptos" panose="020B0004020202020204" pitchFamily="34" charset="0"/>
                <a:ea typeface="Times New Roman" panose="02020603050405020304" pitchFamily="18" charset="0"/>
                <a:cs typeface="Times New Roman" panose="02020603050405020304" pitchFamily="18" charset="0"/>
              </a:rPr>
              <a:t>an inner Christlikeness </a:t>
            </a:r>
            <a:endParaRPr lang="en-GB" sz="2600" kern="100" dirty="0">
              <a:latin typeface="Aptos" panose="020B0004020202020204" pitchFamily="34" charset="0"/>
              <a:ea typeface="Times New Roman" panose="02020603050405020304" pitchFamily="18" charset="0"/>
              <a:cs typeface="Times New Roman" panose="02020603050405020304" pitchFamily="18" charset="0"/>
            </a:endParaRPr>
          </a:p>
          <a:p>
            <a:pPr marL="514350" lvl="0" indent="-514350" fontAlgn="ctr">
              <a:lnSpc>
                <a:spcPct val="150000"/>
              </a:lnSpc>
              <a:spcAft>
                <a:spcPts val="800"/>
              </a:spcAft>
              <a:buFont typeface="+mj-lt"/>
              <a:buAutoNum type="arabicPeriod"/>
            </a:pPr>
            <a:r>
              <a:rPr lang="en-GB" sz="2600" kern="100" dirty="0">
                <a:latin typeface="Aptos" panose="020B0004020202020204" pitchFamily="34" charset="0"/>
                <a:ea typeface="Times New Roman" panose="02020603050405020304" pitchFamily="18" charset="0"/>
                <a:cs typeface="Times New Roman" panose="02020603050405020304" pitchFamily="18" charset="0"/>
              </a:rPr>
              <a:t>Received Into God's Family – </a:t>
            </a:r>
            <a:r>
              <a:rPr lang="en-GB" sz="2600" kern="100" dirty="0">
                <a:solidFill>
                  <a:srgbClr val="4EA72E"/>
                </a:solidFill>
                <a:latin typeface="Aptos" panose="020B0004020202020204" pitchFamily="34" charset="0"/>
                <a:ea typeface="Times New Roman" panose="02020603050405020304" pitchFamily="18" charset="0"/>
                <a:cs typeface="Times New Roman" panose="02020603050405020304" pitchFamily="18" charset="0"/>
              </a:rPr>
              <a:t>the blessings of a close relationship </a:t>
            </a:r>
            <a:endParaRPr lang="en-GB" sz="2600" kern="100" dirty="0">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endParaRPr lang="en-GB" sz="2400" kern="1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51891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51E26-9213-ACD4-F9E9-54A2A4FE4F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F7119C-F4EF-1463-4973-6DD0DA4414F4}"/>
              </a:ext>
            </a:extLst>
          </p:cNvPr>
          <p:cNvSpPr>
            <a:spLocks noGrp="1"/>
          </p:cNvSpPr>
          <p:nvPr>
            <p:ph type="title"/>
          </p:nvPr>
        </p:nvSpPr>
        <p:spPr>
          <a:xfrm>
            <a:off x="1310683" y="140804"/>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To End…</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D72F37F-C545-52F1-5021-314512E2125D}"/>
              </a:ext>
            </a:extLst>
          </p:cNvPr>
          <p:cNvSpPr>
            <a:spLocks noGrp="1"/>
          </p:cNvSpPr>
          <p:nvPr>
            <p:ph idx="1"/>
          </p:nvPr>
        </p:nvSpPr>
        <p:spPr>
          <a:xfrm>
            <a:off x="1293813" y="1268760"/>
            <a:ext cx="9601200" cy="5184576"/>
          </a:xfrm>
        </p:spPr>
        <p:txBody>
          <a:bodyPr>
            <a:noAutofit/>
          </a:bodyPr>
          <a:lstStyle/>
          <a:p>
            <a:pPr marL="514350" indent="-514350">
              <a:lnSpc>
                <a:spcPct val="115000"/>
              </a:lnSpc>
              <a:spcAft>
                <a:spcPts val="800"/>
              </a:spcAft>
              <a:buFont typeface="+mj-lt"/>
              <a:buAutoNum type="arabicPeriod" startAt="4"/>
            </a:pPr>
            <a:r>
              <a:rPr lang="en-GB" sz="2800" b="1" i="1" kern="100" dirty="0">
                <a:effectLst/>
                <a:latin typeface="Aptos" panose="020B0004020202020204" pitchFamily="34" charset="0"/>
                <a:ea typeface="Times New Roman" panose="02020603050405020304" pitchFamily="18" charset="0"/>
                <a:cs typeface="Times New Roman" panose="02020603050405020304" pitchFamily="18" charset="0"/>
              </a:rPr>
              <a:t>There was no oth­er good enough</a:t>
            </a:r>
            <a:br>
              <a:rPr lang="en-GB" sz="2800" b="1" i="1" kern="100" dirty="0">
                <a:effectLst/>
                <a:latin typeface="Aptos" panose="020B0004020202020204" pitchFamily="34" charset="0"/>
                <a:ea typeface="Times New Roman" panose="02020603050405020304" pitchFamily="18" charset="0"/>
                <a:cs typeface="Times New Roman" panose="02020603050405020304" pitchFamily="18" charset="0"/>
              </a:rPr>
            </a:br>
            <a:r>
              <a:rPr lang="en-GB" sz="2800" b="1" i="1" kern="100" dirty="0">
                <a:effectLst/>
                <a:latin typeface="Aptos" panose="020B0004020202020204" pitchFamily="34" charset="0"/>
                <a:ea typeface="Times New Roman" panose="02020603050405020304" pitchFamily="18" charset="0"/>
                <a:cs typeface="Times New Roman" panose="02020603050405020304" pitchFamily="18" charset="0"/>
              </a:rPr>
              <a:t>To pay the price of sin;</a:t>
            </a:r>
            <a:br>
              <a:rPr lang="en-GB" sz="2800" b="1" i="1" kern="100" dirty="0">
                <a:effectLst/>
                <a:latin typeface="Aptos" panose="020B0004020202020204" pitchFamily="34" charset="0"/>
                <a:ea typeface="Times New Roman" panose="02020603050405020304" pitchFamily="18" charset="0"/>
                <a:cs typeface="Times New Roman" panose="02020603050405020304" pitchFamily="18" charset="0"/>
              </a:rPr>
            </a:br>
            <a:r>
              <a:rPr lang="en-GB" sz="2800" b="1" i="1" kern="100" dirty="0">
                <a:effectLst/>
                <a:latin typeface="Aptos" panose="020B0004020202020204" pitchFamily="34" charset="0"/>
                <a:ea typeface="Times New Roman" panose="02020603050405020304" pitchFamily="18" charset="0"/>
                <a:cs typeface="Times New Roman" panose="02020603050405020304" pitchFamily="18" charset="0"/>
              </a:rPr>
              <a:t>He on­ly could un­lock the gate</a:t>
            </a:r>
            <a:br>
              <a:rPr lang="en-GB" sz="2800" b="1" i="1" kern="100" dirty="0">
                <a:effectLst/>
                <a:latin typeface="Aptos" panose="020B0004020202020204" pitchFamily="34" charset="0"/>
                <a:ea typeface="Times New Roman" panose="02020603050405020304" pitchFamily="18" charset="0"/>
                <a:cs typeface="Times New Roman" panose="02020603050405020304" pitchFamily="18" charset="0"/>
              </a:rPr>
            </a:br>
            <a:r>
              <a:rPr lang="en-GB" sz="2800" b="1" i="1" kern="100" dirty="0">
                <a:effectLst/>
                <a:latin typeface="Aptos" panose="020B0004020202020204" pitchFamily="34" charset="0"/>
                <a:ea typeface="Times New Roman" panose="02020603050405020304" pitchFamily="18" charset="0"/>
                <a:cs typeface="Times New Roman" panose="02020603050405020304" pitchFamily="18" charset="0"/>
              </a:rPr>
              <a:t>Of Hea­ven and let us in.</a:t>
            </a:r>
          </a:p>
          <a:p>
            <a:pPr marL="514350" indent="-514350">
              <a:lnSpc>
                <a:spcPct val="115000"/>
              </a:lnSpc>
              <a:spcAft>
                <a:spcPts val="800"/>
              </a:spcAft>
              <a:buFont typeface="+mj-lt"/>
              <a:buAutoNum type="arabicPeriod" startAt="4"/>
            </a:pPr>
            <a:r>
              <a:rPr lang="en-GB" sz="2800" b="1" i="1" kern="100" dirty="0">
                <a:effectLst/>
                <a:latin typeface="Aptos" panose="020B0004020202020204" pitchFamily="34" charset="0"/>
                <a:ea typeface="Times New Roman" panose="02020603050405020304" pitchFamily="18" charset="0"/>
                <a:cs typeface="Times New Roman" panose="02020603050405020304" pitchFamily="18" charset="0"/>
              </a:rPr>
              <a:t>O dear­ly, dear­ly has He loved,</a:t>
            </a:r>
            <a:br>
              <a:rPr lang="en-GB" sz="2800" b="1" i="1" kern="100" dirty="0">
                <a:effectLst/>
                <a:latin typeface="Aptos" panose="020B0004020202020204" pitchFamily="34" charset="0"/>
                <a:ea typeface="Times New Roman" panose="02020603050405020304" pitchFamily="18" charset="0"/>
                <a:cs typeface="Times New Roman" panose="02020603050405020304" pitchFamily="18" charset="0"/>
              </a:rPr>
            </a:br>
            <a:r>
              <a:rPr lang="en-GB" sz="2800" b="1" i="1" kern="100" dirty="0">
                <a:effectLst/>
                <a:latin typeface="Aptos" panose="020B0004020202020204" pitchFamily="34" charset="0"/>
                <a:ea typeface="Times New Roman" panose="02020603050405020304" pitchFamily="18" charset="0"/>
                <a:cs typeface="Times New Roman" panose="02020603050405020304" pitchFamily="18" charset="0"/>
              </a:rPr>
              <a:t>And we must love Him, too,</a:t>
            </a:r>
            <a:br>
              <a:rPr lang="en-GB" sz="2800" b="1" i="1" kern="100" dirty="0">
                <a:effectLst/>
                <a:latin typeface="Aptos" panose="020B0004020202020204" pitchFamily="34" charset="0"/>
                <a:ea typeface="Times New Roman" panose="02020603050405020304" pitchFamily="18" charset="0"/>
                <a:cs typeface="Times New Roman" panose="02020603050405020304" pitchFamily="18" charset="0"/>
              </a:rPr>
            </a:br>
            <a:r>
              <a:rPr lang="en-GB" sz="2800" b="1" i="1" kern="100" dirty="0">
                <a:effectLst/>
                <a:latin typeface="Aptos" panose="020B0004020202020204" pitchFamily="34" charset="0"/>
                <a:ea typeface="Times New Roman" panose="02020603050405020304" pitchFamily="18" charset="0"/>
                <a:cs typeface="Times New Roman" panose="02020603050405020304" pitchFamily="18" charset="0"/>
              </a:rPr>
              <a:t>And trust in His re­deem­ing blood,</a:t>
            </a:r>
            <a:br>
              <a:rPr lang="en-GB" sz="2800" b="1" i="1" kern="100" dirty="0">
                <a:effectLst/>
                <a:latin typeface="Aptos" panose="020B0004020202020204" pitchFamily="34" charset="0"/>
                <a:ea typeface="Times New Roman" panose="02020603050405020304" pitchFamily="18" charset="0"/>
                <a:cs typeface="Times New Roman" panose="02020603050405020304" pitchFamily="18" charset="0"/>
              </a:rPr>
            </a:br>
            <a:r>
              <a:rPr lang="en-GB" sz="2800" b="1" i="1" kern="100" dirty="0">
                <a:effectLst/>
                <a:latin typeface="Aptos" panose="020B0004020202020204" pitchFamily="34" charset="0"/>
                <a:ea typeface="Times New Roman" panose="02020603050405020304" pitchFamily="18" charset="0"/>
                <a:cs typeface="Times New Roman" panose="02020603050405020304" pitchFamily="18" charset="0"/>
              </a:rPr>
              <a:t>And try His works to do.</a:t>
            </a:r>
            <a:endParaRPr lang="en-GB" sz="2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lvl="3">
              <a:lnSpc>
                <a:spcPct val="115000"/>
              </a:lnSpc>
              <a:spcAft>
                <a:spcPts val="800"/>
              </a:spcAft>
            </a:pPr>
            <a:endParaRPr lang="en-GB" sz="1000" kern="100" dirty="0">
              <a:effectLst/>
              <a:latin typeface="Aptos" panose="020B0004020202020204" pitchFamily="34" charset="0"/>
              <a:ea typeface="Times New Roman" panose="02020603050405020304" pitchFamily="18" charset="0"/>
              <a:cs typeface="Times New Roman" panose="02020603050405020304" pitchFamily="18" charset="0"/>
            </a:endParaRPr>
          </a:p>
          <a:p>
            <a:pPr lvl="3">
              <a:lnSpc>
                <a:spcPct val="115000"/>
              </a:lnSpc>
              <a:spcAft>
                <a:spcPts val="800"/>
              </a:spcAft>
            </a:pPr>
            <a:r>
              <a:rPr lang="en-GB" sz="2000" kern="100" dirty="0">
                <a:latin typeface="Aptos" panose="020B0004020202020204" pitchFamily="34" charset="0"/>
                <a:ea typeface="Times New Roman" panose="02020603050405020304" pitchFamily="18" charset="0"/>
                <a:cs typeface="Times New Roman" panose="02020603050405020304" pitchFamily="18" charset="0"/>
              </a:rPr>
              <a:t>Mrs C. F. Alexander  1847.</a:t>
            </a:r>
            <a:endParaRPr lang="en-GB" sz="20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09404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A541E-856F-C812-40E9-E836CDC7C7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A453E-272E-D35F-39BF-80A7224BFA29}"/>
              </a:ext>
            </a:extLst>
          </p:cNvPr>
          <p:cNvSpPr>
            <a:spLocks noGrp="1"/>
          </p:cNvSpPr>
          <p:nvPr>
            <p:ph type="title"/>
          </p:nvPr>
        </p:nvSpPr>
        <p:spPr>
          <a:xfrm>
            <a:off x="1293812" y="140804"/>
            <a:ext cx="9601200" cy="671736"/>
          </a:xfrm>
        </p:spPr>
        <p:txBody>
          <a:bodyPr>
            <a:noAutofit/>
          </a:bodyPr>
          <a:lstStyle/>
          <a:p>
            <a:pPr algn="ctr">
              <a:lnSpc>
                <a:spcPct val="115000"/>
              </a:lnSpc>
              <a:spcAft>
                <a:spcPts val="800"/>
              </a:spcAft>
            </a:pPr>
            <a:r>
              <a:rPr lang="en-GB" b="1" kern="100" dirty="0">
                <a:effectLst/>
                <a:latin typeface="Aptos" panose="020B0004020202020204" pitchFamily="34" charset="0"/>
                <a:ea typeface="Times New Roman" panose="02020603050405020304" pitchFamily="18" charset="0"/>
                <a:cs typeface="Times New Roman" panose="02020603050405020304" pitchFamily="18" charset="0"/>
              </a:rPr>
              <a:t>“Recognising Jesus’ Death and Resurrection”</a:t>
            </a:r>
            <a:endParaRPr lang="en-GB"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EBF1775-67B9-551D-5876-9B9DE3DB77F1}"/>
              </a:ext>
            </a:extLst>
          </p:cNvPr>
          <p:cNvSpPr>
            <a:spLocks noGrp="1"/>
          </p:cNvSpPr>
          <p:nvPr>
            <p:ph idx="1"/>
          </p:nvPr>
        </p:nvSpPr>
        <p:spPr>
          <a:xfrm>
            <a:off x="837828" y="812540"/>
            <a:ext cx="10801200" cy="5856820"/>
          </a:xfrm>
        </p:spPr>
        <p:txBody>
          <a:bodyPr>
            <a:noAutofit/>
          </a:bodyPr>
          <a:lstStyle/>
          <a:p>
            <a:pPr>
              <a:lnSpc>
                <a:spcPct val="115000"/>
              </a:lnSpc>
              <a:spcAft>
                <a:spcPts val="800"/>
              </a:spcAft>
            </a:pPr>
            <a:r>
              <a:rPr lang="en-GB" b="1" i="1" kern="100" dirty="0">
                <a:latin typeface="Aptos" panose="020B0004020202020204" pitchFamily="34" charset="0"/>
                <a:ea typeface="Times New Roman" panose="02020603050405020304" pitchFamily="18" charset="0"/>
                <a:cs typeface="Times New Roman" panose="02020603050405020304" pitchFamily="18" charset="0"/>
              </a:rPr>
              <a:t>Romans 3:24-26 </a:t>
            </a:r>
            <a:r>
              <a:rPr lang="en-GB" b="1" i="1" kern="100" dirty="0">
                <a:solidFill>
                  <a:srgbClr val="0000FF"/>
                </a:solidFill>
                <a:latin typeface="Aptos" panose="020B0004020202020204" pitchFamily="34" charset="0"/>
                <a:ea typeface="Times New Roman" panose="02020603050405020304" pitchFamily="18" charset="0"/>
                <a:cs typeface="Times New Roman" panose="02020603050405020304" pitchFamily="18" charset="0"/>
              </a:rPr>
              <a:t>NIV.</a:t>
            </a:r>
            <a:r>
              <a:rPr lang="en-GB" i="1" kern="100" dirty="0">
                <a:latin typeface="Aptos" panose="020B0004020202020204" pitchFamily="34" charset="0"/>
                <a:ea typeface="Times New Roman" panose="02020603050405020304" pitchFamily="18" charset="0"/>
                <a:cs typeface="Times New Roman" panose="02020603050405020304" pitchFamily="18" charset="0"/>
              </a:rPr>
              <a:t>  …and all are justified freely by his grace through the </a:t>
            </a:r>
            <a:r>
              <a:rPr lang="en-GB" i="1" kern="100" dirty="0">
                <a:highlight>
                  <a:srgbClr val="00FF00"/>
                </a:highlight>
                <a:latin typeface="Aptos" panose="020B0004020202020204" pitchFamily="34" charset="0"/>
                <a:ea typeface="Times New Roman" panose="02020603050405020304" pitchFamily="18" charset="0"/>
                <a:cs typeface="Times New Roman" panose="02020603050405020304" pitchFamily="18" charset="0"/>
              </a:rPr>
              <a:t>redemption</a:t>
            </a:r>
            <a:r>
              <a:rPr lang="en-GB" i="1" kern="100" dirty="0">
                <a:latin typeface="Aptos" panose="020B0004020202020204" pitchFamily="34" charset="0"/>
                <a:ea typeface="Times New Roman" panose="02020603050405020304" pitchFamily="18" charset="0"/>
                <a:cs typeface="Times New Roman" panose="02020603050405020304" pitchFamily="18" charset="0"/>
              </a:rPr>
              <a:t> that came by Christ Jesus.  [25] God presented Christ as a </a:t>
            </a:r>
            <a:r>
              <a:rPr lang="en-GB" i="1"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rPr>
              <a:t>sacrifice of atonement</a:t>
            </a:r>
            <a:r>
              <a:rPr lang="en-GB" i="1" kern="100" dirty="0">
                <a:latin typeface="Aptos" panose="020B0004020202020204" pitchFamily="34" charset="0"/>
                <a:ea typeface="Times New Roman" panose="02020603050405020304" pitchFamily="18" charset="0"/>
                <a:cs typeface="Times New Roman" panose="02020603050405020304" pitchFamily="18" charset="0"/>
              </a:rPr>
              <a:t>, through </a:t>
            </a:r>
            <a:r>
              <a:rPr lang="en-GB" i="1" kern="100" dirty="0">
                <a:highlight>
                  <a:srgbClr val="00FFFF"/>
                </a:highlight>
                <a:latin typeface="Aptos" panose="020B0004020202020204" pitchFamily="34" charset="0"/>
                <a:ea typeface="Times New Roman" panose="02020603050405020304" pitchFamily="18" charset="0"/>
                <a:cs typeface="Times New Roman" panose="02020603050405020304" pitchFamily="18" charset="0"/>
              </a:rPr>
              <a:t>the shedding of his blood-to be received by faith.</a:t>
            </a:r>
            <a:r>
              <a:rPr lang="en-GB" i="1" kern="100" dirty="0">
                <a:latin typeface="Aptos" panose="020B0004020202020204" pitchFamily="34" charset="0"/>
                <a:ea typeface="Times New Roman" panose="02020603050405020304" pitchFamily="18" charset="0"/>
                <a:cs typeface="Times New Roman" panose="02020603050405020304" pitchFamily="18" charset="0"/>
              </a:rPr>
              <a:t>  He did this to demonstrate his righteousness, because in his forbearance he had left the sins committed beforehand unpunished- [26] he did it to demonstrate his righteousness at the present time, so as to be just and the one who justifies those who have faith in Jesus.</a:t>
            </a:r>
            <a:endParaRPr lang="en-GB" kern="100" dirty="0">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GB" b="1" i="1" kern="100" dirty="0">
                <a:latin typeface="Aptos" panose="020B0004020202020204" pitchFamily="34" charset="0"/>
                <a:ea typeface="Times New Roman" panose="02020603050405020304" pitchFamily="18" charset="0"/>
                <a:cs typeface="Times New Roman" panose="02020603050405020304" pitchFamily="18" charset="0"/>
              </a:rPr>
              <a:t>Romans 3:24-26 </a:t>
            </a:r>
            <a:r>
              <a:rPr lang="en-GB" b="1" i="1"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ESV.</a:t>
            </a:r>
            <a:r>
              <a:rPr lang="en-GB" i="1" kern="100" dirty="0">
                <a:latin typeface="Aptos" panose="020B0004020202020204" pitchFamily="34" charset="0"/>
                <a:ea typeface="Times New Roman" panose="02020603050405020304" pitchFamily="18" charset="0"/>
                <a:cs typeface="Times New Roman" panose="02020603050405020304" pitchFamily="18" charset="0"/>
              </a:rPr>
              <a:t>  …and are justified by his grace as a gift, through the </a:t>
            </a:r>
            <a:r>
              <a:rPr lang="en-GB" i="1" kern="100" dirty="0">
                <a:highlight>
                  <a:srgbClr val="00FF00"/>
                </a:highlight>
                <a:latin typeface="Aptos" panose="020B0004020202020204" pitchFamily="34" charset="0"/>
                <a:ea typeface="Times New Roman" panose="02020603050405020304" pitchFamily="18" charset="0"/>
                <a:cs typeface="Times New Roman" panose="02020603050405020304" pitchFamily="18" charset="0"/>
              </a:rPr>
              <a:t>redemption</a:t>
            </a:r>
            <a:r>
              <a:rPr lang="en-GB" i="1" kern="100" dirty="0">
                <a:latin typeface="Aptos" panose="020B0004020202020204" pitchFamily="34" charset="0"/>
                <a:ea typeface="Times New Roman" panose="02020603050405020304" pitchFamily="18" charset="0"/>
                <a:cs typeface="Times New Roman" panose="02020603050405020304" pitchFamily="18" charset="0"/>
              </a:rPr>
              <a:t> that is in Christ Jesus, [25] whom God put forward as a </a:t>
            </a:r>
            <a:r>
              <a:rPr lang="en-GB" i="1"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rPr>
              <a:t>propitiation</a:t>
            </a:r>
            <a:r>
              <a:rPr lang="en-GB" i="1" kern="100" dirty="0">
                <a:latin typeface="Aptos" panose="020B0004020202020204" pitchFamily="34" charset="0"/>
                <a:ea typeface="Times New Roman" panose="02020603050405020304" pitchFamily="18" charset="0"/>
                <a:cs typeface="Times New Roman" panose="02020603050405020304" pitchFamily="18" charset="0"/>
              </a:rPr>
              <a:t> by </a:t>
            </a:r>
            <a:r>
              <a:rPr lang="en-GB" i="1" kern="100" dirty="0">
                <a:highlight>
                  <a:srgbClr val="00FFFF"/>
                </a:highlight>
                <a:latin typeface="Aptos" panose="020B0004020202020204" pitchFamily="34" charset="0"/>
                <a:ea typeface="Times New Roman" panose="02020603050405020304" pitchFamily="18" charset="0"/>
                <a:cs typeface="Times New Roman" panose="02020603050405020304" pitchFamily="18" charset="0"/>
              </a:rPr>
              <a:t>his blood, to be received by faith.</a:t>
            </a:r>
            <a:r>
              <a:rPr lang="en-GB" i="1" kern="100" dirty="0">
                <a:latin typeface="Aptos" panose="020B0004020202020204" pitchFamily="34" charset="0"/>
                <a:ea typeface="Times New Roman" panose="02020603050405020304" pitchFamily="18" charset="0"/>
                <a:cs typeface="Times New Roman" panose="02020603050405020304" pitchFamily="18" charset="0"/>
              </a:rPr>
              <a:t>  This was to show God's righteousness, because in his divine forbearance he had passed over former sins.  [26] It was to show his righteousness at the present time, so that he might be just and the justifier of the one who has faith in Jesus.</a:t>
            </a:r>
            <a:endParaRPr lang="en-GB" dirty="0"/>
          </a:p>
        </p:txBody>
      </p:sp>
    </p:spTree>
    <p:extLst>
      <p:ext uri="{BB962C8B-B14F-4D97-AF65-F5344CB8AC3E}">
        <p14:creationId xmlns:p14="http://schemas.microsoft.com/office/powerpoint/2010/main" val="288214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46DC7-35BD-61D9-5C7B-C7FD847072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140525-B584-1A8B-EC8C-D19C0D4F37A4}"/>
              </a:ext>
            </a:extLst>
          </p:cNvPr>
          <p:cNvSpPr>
            <a:spLocks noGrp="1"/>
          </p:cNvSpPr>
          <p:nvPr>
            <p:ph type="title"/>
          </p:nvPr>
        </p:nvSpPr>
        <p:spPr>
          <a:xfrm>
            <a:off x="1293813" y="38100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Points to Cover Today…</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7C3D1B8-020E-DD99-4945-BBBAA325A7CA}"/>
              </a:ext>
            </a:extLst>
          </p:cNvPr>
          <p:cNvSpPr>
            <a:spLocks noGrp="1"/>
          </p:cNvSpPr>
          <p:nvPr>
            <p:ph idx="1"/>
          </p:nvPr>
        </p:nvSpPr>
        <p:spPr>
          <a:xfrm>
            <a:off x="1293813" y="1556792"/>
            <a:ext cx="9601200" cy="5040560"/>
          </a:xfrm>
        </p:spPr>
        <p:txBody>
          <a:bodyPr>
            <a:normAutofit/>
          </a:bodyPr>
          <a:lstStyle/>
          <a:p>
            <a:pPr marL="342900" lvl="0" indent="-342900">
              <a:lnSpc>
                <a:spcPct val="115000"/>
              </a:lnSpc>
              <a:buFont typeface="+mj-lt"/>
              <a:buAutoNum type="arabicPeriod"/>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Paying a Ransom – how?</a:t>
            </a:r>
          </a:p>
          <a:p>
            <a:pPr marL="342900" lvl="0" indent="-342900">
              <a:lnSpc>
                <a:spcPct val="115000"/>
              </a:lnSpc>
              <a:buFont typeface="+mj-lt"/>
              <a:buAutoNum type="arabicPeriod"/>
            </a:pPr>
            <a:endParaRPr lang="en-GB" sz="2800" kern="100" dirty="0">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What is ‘Propitiation’ or a ‘Sacrifice of Atonement’?</a:t>
            </a:r>
          </a:p>
          <a:p>
            <a:pPr marL="342900" lvl="0" indent="-342900">
              <a:lnSpc>
                <a:spcPct val="115000"/>
              </a:lnSpc>
              <a:buFont typeface="+mj-lt"/>
              <a:buAutoNum type="arabicPeriod"/>
            </a:pPr>
            <a:endParaRPr lang="en-GB" sz="2800" kern="100" dirty="0">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How was the Blood of Christ effective?</a:t>
            </a:r>
          </a:p>
          <a:p>
            <a:pPr marL="342900" lvl="0" indent="-342900">
              <a:lnSpc>
                <a:spcPct val="115000"/>
              </a:lnSpc>
              <a:buFont typeface="+mj-lt"/>
              <a:buAutoNum type="arabicPeriod"/>
            </a:pPr>
            <a:endParaRPr lang="en-GB" sz="2800" kern="100" dirty="0">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800"/>
              </a:spcAft>
              <a:buFont typeface="+mj-lt"/>
              <a:buAutoNum type="arabicPeriod"/>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How was God able to combine justice with love?</a:t>
            </a:r>
            <a:endParaRPr lang="en-GB" sz="2800" kern="100" dirty="0">
              <a:latin typeface="Aptos" panose="020B0004020202020204" pitchFamily="34" charset="0"/>
              <a:ea typeface="Times New Roman" panose="02020603050405020304" pitchFamily="18" charset="0"/>
              <a:cs typeface="Times New Roman" panose="02020603050405020304" pitchFamily="18" charset="0"/>
            </a:endParaRPr>
          </a:p>
          <a:p>
            <a:endParaRPr lang="en-GB" dirty="0">
              <a:latin typeface="Aptos" panose="020B0004020202020204" pitchFamily="34" charset="0"/>
            </a:endParaRPr>
          </a:p>
        </p:txBody>
      </p:sp>
    </p:spTree>
    <p:extLst>
      <p:ext uri="{BB962C8B-B14F-4D97-AF65-F5344CB8AC3E}">
        <p14:creationId xmlns:p14="http://schemas.microsoft.com/office/powerpoint/2010/main" val="81370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2A11D-790E-B9C4-A077-20BE7C7C8A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B5DBB-DC42-4BBE-3683-4EF3AB29622E}"/>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How is a Ransom Paid? - 1</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6FE3AE6-1087-8718-5D56-0402E063AEC2}"/>
              </a:ext>
            </a:extLst>
          </p:cNvPr>
          <p:cNvSpPr>
            <a:spLocks noGrp="1"/>
          </p:cNvSpPr>
          <p:nvPr>
            <p:ph idx="1"/>
          </p:nvPr>
        </p:nvSpPr>
        <p:spPr>
          <a:xfrm>
            <a:off x="1293813" y="860376"/>
            <a:ext cx="9601200" cy="5808984"/>
          </a:xfrm>
        </p:spPr>
        <p:txBody>
          <a:bodyPr>
            <a:normAutofit lnSpcReduction="10000"/>
          </a:bodyPr>
          <a:lstStyle/>
          <a:p>
            <a:pPr marL="342900" indent="-342900">
              <a:lnSpc>
                <a:spcPct val="115000"/>
              </a:lnSpc>
              <a:spcAft>
                <a:spcPts val="800"/>
              </a:spcAft>
            </a:pPr>
            <a:r>
              <a:rPr lang="en-GB" b="1" i="1" kern="100" dirty="0">
                <a:latin typeface="Aptos" panose="020B0004020202020204" pitchFamily="34" charset="0"/>
                <a:ea typeface="Times New Roman" panose="02020603050405020304" pitchFamily="18" charset="0"/>
                <a:cs typeface="Times New Roman" panose="02020603050405020304" pitchFamily="18" charset="0"/>
              </a:rPr>
              <a:t>V24.  … and all are justified freely by his grace through the </a:t>
            </a:r>
            <a:r>
              <a:rPr lang="en-GB" b="1" i="1" kern="100" dirty="0">
                <a:highlight>
                  <a:srgbClr val="00FF00"/>
                </a:highlight>
                <a:latin typeface="Aptos" panose="020B0004020202020204" pitchFamily="34" charset="0"/>
                <a:ea typeface="Times New Roman" panose="02020603050405020304" pitchFamily="18" charset="0"/>
                <a:cs typeface="Times New Roman" panose="02020603050405020304" pitchFamily="18" charset="0"/>
              </a:rPr>
              <a:t>redemption</a:t>
            </a:r>
            <a:r>
              <a:rPr lang="en-GB" b="1" i="1" kern="100" dirty="0">
                <a:latin typeface="Aptos" panose="020B0004020202020204" pitchFamily="34" charset="0"/>
                <a:ea typeface="Times New Roman" panose="02020603050405020304" pitchFamily="18" charset="0"/>
                <a:cs typeface="Times New Roman" panose="02020603050405020304" pitchFamily="18" charset="0"/>
              </a:rPr>
              <a:t> that came by Christ Jesus.</a:t>
            </a:r>
            <a:endParaRPr lang="en-GB" sz="2000" b="1" kern="100" dirty="0">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15000"/>
              </a:lnSpc>
              <a:spcAft>
                <a:spcPts val="800"/>
              </a:spcAft>
            </a:pPr>
            <a:r>
              <a:rPr lang="en-GB" b="1" kern="100" dirty="0">
                <a:highlight>
                  <a:srgbClr val="00FF00"/>
                </a:highlight>
                <a:latin typeface="Aptos" panose="020B0004020202020204" pitchFamily="34" charset="0"/>
                <a:ea typeface="Times New Roman" panose="02020603050405020304" pitchFamily="18" charset="0"/>
                <a:cs typeface="Times New Roman" panose="02020603050405020304" pitchFamily="18" charset="0"/>
              </a:rPr>
              <a:t>Redemption</a:t>
            </a:r>
            <a:r>
              <a:rPr lang="en-GB" b="1" kern="100" dirty="0">
                <a:latin typeface="Aptos" panose="020B0004020202020204" pitchFamily="34" charset="0"/>
                <a:ea typeface="Times New Roman" panose="02020603050405020304" pitchFamily="18" charset="0"/>
                <a:cs typeface="Times New Roman" panose="02020603050405020304" pitchFamily="18" charset="0"/>
              </a:rPr>
              <a:t> means buying back or ‘ransoming’ someone who has been kidnapped or is a prisoner or a slave - in order to set them free.  The kidnapper or slave owner must be paid so that the ownership of the slave is transferred to someone else – who can then choose to free them.</a:t>
            </a:r>
          </a:p>
          <a:p>
            <a:pPr marL="342900" indent="-342900">
              <a:lnSpc>
                <a:spcPct val="115000"/>
              </a:lnSpc>
              <a:spcAft>
                <a:spcPts val="800"/>
              </a:spcAft>
            </a:pPr>
            <a:r>
              <a:rPr lang="en-GB" b="1" kern="100" dirty="0">
                <a:latin typeface="Aptos" panose="020B0004020202020204" pitchFamily="34" charset="0"/>
                <a:ea typeface="Times New Roman" panose="02020603050405020304" pitchFamily="18" charset="0"/>
                <a:cs typeface="Times New Roman" panose="02020603050405020304" pitchFamily="18" charset="0"/>
              </a:rPr>
              <a:t>Mankind has become the slave of sin and of the devil.  This imprisonment came about as a result of God’s judgment on us, as a result of our sins.  He symbolically ejected us from the Garden of Eden and into the devil’s world!  If we ever want to return, then God must be placated or compensated, with some kind of price to be paid on our behalf.</a:t>
            </a:r>
            <a:endParaRPr lang="en-GB" sz="2000" b="1"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843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4AAE6-5009-045F-0323-A99B090592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E217F6-D2CB-416B-0BC9-BB1A6AD1F0CC}"/>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How is a Ransom Paid? - 2</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E0919BA-6D2E-0BAF-A3C3-C1635C9E5150}"/>
              </a:ext>
            </a:extLst>
          </p:cNvPr>
          <p:cNvSpPr>
            <a:spLocks noGrp="1"/>
          </p:cNvSpPr>
          <p:nvPr>
            <p:ph idx="1"/>
          </p:nvPr>
        </p:nvSpPr>
        <p:spPr>
          <a:xfrm>
            <a:off x="1293813" y="1052736"/>
            <a:ext cx="9601200" cy="5616624"/>
          </a:xfrm>
        </p:spPr>
        <p:txBody>
          <a:bodyPr>
            <a:normAutofit/>
          </a:bodyPr>
          <a:lstStyle/>
          <a:p>
            <a:pPr marL="342900" indent="-342900">
              <a:lnSpc>
                <a:spcPct val="115000"/>
              </a:lnSpc>
              <a:spcAft>
                <a:spcPts val="800"/>
              </a:spcAft>
            </a:pPr>
            <a:r>
              <a:rPr lang="en-GB" b="1" i="1" kern="100" dirty="0">
                <a:latin typeface="Aptos" panose="020B0004020202020204" pitchFamily="34" charset="0"/>
                <a:ea typeface="Times New Roman" panose="02020603050405020304" pitchFamily="18" charset="0"/>
                <a:cs typeface="Times New Roman" panose="02020603050405020304" pitchFamily="18" charset="0"/>
              </a:rPr>
              <a:t>Psalm 49:7-9 NIV.  No one can redeem the life of another or give to God a ransom for them- [8] the ransom for a life is costly, no payment is ever enough- [9] so that they should live on forever and not see decay.</a:t>
            </a:r>
            <a:endParaRPr lang="en-GB" sz="2000" b="1" kern="100" dirty="0">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15000"/>
              </a:lnSpc>
              <a:spcAft>
                <a:spcPts val="800"/>
              </a:spcAft>
            </a:pPr>
            <a:r>
              <a:rPr lang="en-GB" b="1" kern="100" dirty="0">
                <a:latin typeface="Aptos" panose="020B0004020202020204" pitchFamily="34" charset="0"/>
                <a:ea typeface="Times New Roman" panose="02020603050405020304" pitchFamily="18" charset="0"/>
                <a:cs typeface="Times New Roman" panose="02020603050405020304" pitchFamily="18" charset="0"/>
              </a:rPr>
              <a:t>If a family member of yours was kidnapped or sold into slavery, how would you raise the funds to pay their ransom?  Bank loan?  Crowd funding?  Rich benefactor?  We certainly have no resources of our own.  We would have to receive the money as a free gift in some way.</a:t>
            </a:r>
          </a:p>
          <a:p>
            <a:pPr marL="342900" indent="-342900">
              <a:lnSpc>
                <a:spcPct val="115000"/>
              </a:lnSpc>
              <a:spcAft>
                <a:spcPts val="800"/>
              </a:spcAft>
            </a:pPr>
            <a:r>
              <a:rPr lang="en-GB" b="1" i="1" kern="100" dirty="0">
                <a:latin typeface="Aptos" panose="020B0004020202020204" pitchFamily="34" charset="0"/>
                <a:ea typeface="Times New Roman" panose="02020603050405020304" pitchFamily="18" charset="0"/>
                <a:cs typeface="Times New Roman" panose="02020603050405020304" pitchFamily="18" charset="0"/>
              </a:rPr>
              <a:t>Mark 10:45 NIV.  For even the Son of Man did not come to be served, but to serve, and to give his life as a ransom for many."</a:t>
            </a:r>
            <a:endParaRPr lang="en-GB" sz="2000" b="1" i="1"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66272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17CAF-3C4D-9E4C-0A71-21DDDBDC53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A5EE30-CAFD-18C0-8FB1-839DDF21D066}"/>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What is ‘Propitiation? - 1</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FE512B6-3510-06D9-95E7-5DB4DE5AFB90}"/>
              </a:ext>
            </a:extLst>
          </p:cNvPr>
          <p:cNvSpPr>
            <a:spLocks noGrp="1"/>
          </p:cNvSpPr>
          <p:nvPr>
            <p:ph idx="1"/>
          </p:nvPr>
        </p:nvSpPr>
        <p:spPr>
          <a:xfrm>
            <a:off x="1293813" y="1052736"/>
            <a:ext cx="9601200" cy="5616624"/>
          </a:xfrm>
        </p:spPr>
        <p:txBody>
          <a:bodyPr>
            <a:normAutofit/>
          </a:bodyPr>
          <a:lstStyle/>
          <a:p>
            <a:pPr>
              <a:lnSpc>
                <a:spcPct val="115000"/>
              </a:lnSpc>
              <a:spcAft>
                <a:spcPts val="800"/>
              </a:spcAft>
            </a:pPr>
            <a:r>
              <a:rPr lang="en-GB" b="1" i="1" kern="100" dirty="0">
                <a:solidFill>
                  <a:srgbClr val="0000FF"/>
                </a:solidFill>
                <a:latin typeface="Aptos" panose="020B0004020202020204" pitchFamily="34" charset="0"/>
                <a:ea typeface="Times New Roman" panose="02020603050405020304" pitchFamily="18" charset="0"/>
                <a:cs typeface="Times New Roman" panose="02020603050405020304" pitchFamily="18" charset="0"/>
              </a:rPr>
              <a:t>NIV  </a:t>
            </a:r>
            <a:r>
              <a:rPr lang="en-GB" b="1" i="1" kern="100" dirty="0">
                <a:latin typeface="Aptos" panose="020B0004020202020204" pitchFamily="34" charset="0"/>
                <a:ea typeface="Times New Roman" panose="02020603050405020304" pitchFamily="18" charset="0"/>
                <a:cs typeface="Times New Roman" panose="02020603050405020304" pitchFamily="18" charset="0"/>
              </a:rPr>
              <a:t>[25] God presented Christ as a </a:t>
            </a:r>
            <a:r>
              <a:rPr lang="en-GB" b="1" i="1"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rPr>
              <a:t>sacrifice of atonement</a:t>
            </a:r>
            <a:r>
              <a:rPr lang="en-GB" b="1" i="1" kern="100" dirty="0">
                <a:latin typeface="Aptos" panose="020B0004020202020204" pitchFamily="34" charset="0"/>
                <a:ea typeface="Times New Roman" panose="02020603050405020304" pitchFamily="18" charset="0"/>
                <a:cs typeface="Times New Roman" panose="02020603050405020304" pitchFamily="18" charset="0"/>
              </a:rPr>
              <a:t>, through </a:t>
            </a:r>
            <a:r>
              <a:rPr lang="en-GB" b="1" i="1" kern="100" dirty="0">
                <a:highlight>
                  <a:srgbClr val="00FFFF"/>
                </a:highlight>
                <a:latin typeface="Aptos" panose="020B0004020202020204" pitchFamily="34" charset="0"/>
                <a:ea typeface="Times New Roman" panose="02020603050405020304" pitchFamily="18" charset="0"/>
                <a:cs typeface="Times New Roman" panose="02020603050405020304" pitchFamily="18" charset="0"/>
              </a:rPr>
              <a:t>the shedding of his blood-to be received by faith.</a:t>
            </a:r>
            <a:r>
              <a:rPr lang="en-GB" b="1" i="1" kern="100" dirty="0">
                <a:latin typeface="Aptos" panose="020B0004020202020204" pitchFamily="34" charset="0"/>
                <a:ea typeface="Times New Roman" panose="02020603050405020304" pitchFamily="18" charset="0"/>
                <a:cs typeface="Times New Roman" panose="02020603050405020304" pitchFamily="18" charset="0"/>
              </a:rPr>
              <a:t>    </a:t>
            </a:r>
            <a:r>
              <a:rPr lang="en-GB" b="1" kern="100" dirty="0">
                <a:latin typeface="Aptos" panose="020B0004020202020204" pitchFamily="34" charset="0"/>
                <a:ea typeface="Times New Roman" panose="02020603050405020304" pitchFamily="18" charset="0"/>
                <a:cs typeface="Times New Roman" panose="02020603050405020304" pitchFamily="18" charset="0"/>
              </a:rPr>
              <a:t>OR…</a:t>
            </a:r>
            <a:endParaRPr lang="en-GB" sz="2000" b="1" kern="100" dirty="0">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GB" b="1" i="1"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ESV  </a:t>
            </a:r>
            <a:r>
              <a:rPr lang="en-GB" b="1" i="1" kern="100" dirty="0">
                <a:latin typeface="Aptos" panose="020B0004020202020204" pitchFamily="34" charset="0"/>
                <a:ea typeface="Times New Roman" panose="02020603050405020304" pitchFamily="18" charset="0"/>
                <a:cs typeface="Times New Roman" panose="02020603050405020304" pitchFamily="18" charset="0"/>
              </a:rPr>
              <a:t>[25] whom God put forward as a </a:t>
            </a:r>
            <a:r>
              <a:rPr lang="en-GB" b="1" i="1"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rPr>
              <a:t>propitiation</a:t>
            </a:r>
            <a:r>
              <a:rPr lang="en-GB" b="1" i="1" kern="100" dirty="0">
                <a:latin typeface="Aptos" panose="020B0004020202020204" pitchFamily="34" charset="0"/>
                <a:ea typeface="Times New Roman" panose="02020603050405020304" pitchFamily="18" charset="0"/>
                <a:cs typeface="Times New Roman" panose="02020603050405020304" pitchFamily="18" charset="0"/>
              </a:rPr>
              <a:t> by </a:t>
            </a:r>
            <a:r>
              <a:rPr lang="en-GB" b="1" i="1" kern="100" dirty="0">
                <a:highlight>
                  <a:srgbClr val="00FFFF"/>
                </a:highlight>
                <a:latin typeface="Aptos" panose="020B0004020202020204" pitchFamily="34" charset="0"/>
                <a:ea typeface="Times New Roman" panose="02020603050405020304" pitchFamily="18" charset="0"/>
                <a:cs typeface="Times New Roman" panose="02020603050405020304" pitchFamily="18" charset="0"/>
              </a:rPr>
              <a:t>his blood, to be received by faith.</a:t>
            </a:r>
          </a:p>
          <a:p>
            <a:pPr>
              <a:lnSpc>
                <a:spcPct val="115000"/>
              </a:lnSpc>
              <a:spcAft>
                <a:spcPts val="800"/>
              </a:spcAft>
            </a:pPr>
            <a:r>
              <a:rPr lang="en-GB" dirty="0">
                <a:latin typeface="Aptos" panose="020B0004020202020204" pitchFamily="34" charset="0"/>
              </a:rPr>
              <a:t>The word </a:t>
            </a:r>
            <a:r>
              <a:rPr lang="en-GB" b="1" i="1" dirty="0">
                <a:latin typeface="Aptos" panose="020B0004020202020204" pitchFamily="34" charset="0"/>
              </a:rPr>
              <a:t>‘Propitiation’ </a:t>
            </a:r>
            <a:r>
              <a:rPr lang="en-GB" dirty="0">
                <a:latin typeface="Aptos" panose="020B0004020202020204" pitchFamily="34" charset="0"/>
              </a:rPr>
              <a:t>is also translated </a:t>
            </a:r>
            <a:r>
              <a:rPr lang="en-GB" b="1" dirty="0">
                <a:latin typeface="Aptos" panose="020B0004020202020204" pitchFamily="34" charset="0"/>
              </a:rPr>
              <a:t>‘sacrifice of atonement’.  </a:t>
            </a:r>
            <a:r>
              <a:rPr lang="en-GB" dirty="0">
                <a:latin typeface="Aptos" panose="020B0004020202020204" pitchFamily="34" charset="0"/>
              </a:rPr>
              <a:t>It is also the name for the gold cover on top of the ark of the Covenant in the temple – called a </a:t>
            </a:r>
            <a:r>
              <a:rPr lang="en-GB" b="1" dirty="0">
                <a:latin typeface="Aptos" panose="020B0004020202020204" pitchFamily="34" charset="0"/>
              </a:rPr>
              <a:t>‘mercy seat’.  </a:t>
            </a:r>
            <a:r>
              <a:rPr lang="en-GB" dirty="0">
                <a:latin typeface="Aptos" panose="020B0004020202020204" pitchFamily="34" charset="0"/>
              </a:rPr>
              <a:t>‘Propitiation’ has the meaning of deflecting wrath and judgment that would otherwise be directed at the worshiper.  This word is rich in Old Testament symbolism and in legal terminology too.</a:t>
            </a:r>
          </a:p>
          <a:p>
            <a:pPr>
              <a:lnSpc>
                <a:spcPct val="115000"/>
              </a:lnSpc>
              <a:spcAft>
                <a:spcPts val="800"/>
              </a:spcAft>
            </a:pPr>
            <a:endParaRPr lang="en-GB" sz="2000" b="1"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5887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77515-85B6-9069-D757-93DC611DB2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2352ED-AA13-1399-767F-85B0BF0BEF43}"/>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What is ‘Propitiation? - 2</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429C43A-9E20-DFC8-D49D-2CB4B68F4806}"/>
              </a:ext>
            </a:extLst>
          </p:cNvPr>
          <p:cNvSpPr>
            <a:spLocks noGrp="1"/>
          </p:cNvSpPr>
          <p:nvPr>
            <p:ph idx="1"/>
          </p:nvPr>
        </p:nvSpPr>
        <p:spPr>
          <a:xfrm>
            <a:off x="1293813" y="1052736"/>
            <a:ext cx="9601200" cy="5616624"/>
          </a:xfrm>
        </p:spPr>
        <p:txBody>
          <a:bodyPr>
            <a:normAutofit lnSpcReduction="10000"/>
          </a:bodyPr>
          <a:lstStyle/>
          <a:p>
            <a:pPr marL="342900" indent="-342900">
              <a:lnSpc>
                <a:spcPct val="115000"/>
              </a:lnSpc>
              <a:spcAft>
                <a:spcPts val="800"/>
              </a:spcAft>
            </a:pPr>
            <a:r>
              <a:rPr lang="en-GB" b="1" i="1" dirty="0">
                <a:latin typeface="Aptos" panose="020B0004020202020204" pitchFamily="34" charset="0"/>
                <a:ea typeface="Times New Roman" panose="02020603050405020304" pitchFamily="18" charset="0"/>
                <a:cs typeface="Times New Roman" panose="02020603050405020304" pitchFamily="18" charset="0"/>
              </a:rPr>
              <a:t>Romans 1:18 NIV.  </a:t>
            </a:r>
            <a:r>
              <a:rPr lang="en-GB" b="1" i="1" dirty="0">
                <a:highlight>
                  <a:srgbClr val="FFFF00"/>
                </a:highlight>
                <a:latin typeface="Aptos" panose="020B0004020202020204" pitchFamily="34" charset="0"/>
                <a:ea typeface="Times New Roman" panose="02020603050405020304" pitchFamily="18" charset="0"/>
                <a:cs typeface="Times New Roman" panose="02020603050405020304" pitchFamily="18" charset="0"/>
              </a:rPr>
              <a:t>The wrath of God </a:t>
            </a:r>
            <a:r>
              <a:rPr lang="en-GB" b="1" i="1" dirty="0">
                <a:latin typeface="Aptos" panose="020B0004020202020204" pitchFamily="34" charset="0"/>
                <a:ea typeface="Times New Roman" panose="02020603050405020304" pitchFamily="18" charset="0"/>
                <a:cs typeface="Times New Roman" panose="02020603050405020304" pitchFamily="18" charset="0"/>
              </a:rPr>
              <a:t>is being revealed from heaven against all the godlessness and wickedness of people, who suppress the truth by their wickedness…   </a:t>
            </a:r>
            <a:r>
              <a:rPr lang="en-GB" dirty="0">
                <a:latin typeface="Aptos" panose="020B0004020202020204" pitchFamily="34" charset="0"/>
                <a:ea typeface="Times New Roman" panose="02020603050405020304" pitchFamily="18" charset="0"/>
                <a:cs typeface="Times New Roman" panose="02020603050405020304" pitchFamily="18" charset="0"/>
              </a:rPr>
              <a:t>All the first 2 ½ chapters of Romans are about the wrath and judgment of God.</a:t>
            </a:r>
          </a:p>
          <a:p>
            <a:pPr marL="342900" indent="-342900">
              <a:lnSpc>
                <a:spcPct val="115000"/>
              </a:lnSpc>
              <a:spcAft>
                <a:spcPts val="800"/>
              </a:spcAft>
            </a:pPr>
            <a:r>
              <a:rPr lang="en-GB" dirty="0">
                <a:latin typeface="Aptos" panose="020B0004020202020204" pitchFamily="34" charset="0"/>
                <a:ea typeface="Times New Roman" panose="02020603050405020304" pitchFamily="18" charset="0"/>
                <a:cs typeface="Times New Roman" panose="02020603050405020304" pitchFamily="18" charset="0"/>
              </a:rPr>
              <a:t>We are talking about God’s righteous anger against all sin and all sinners.  Due punishment from a righteous God, Judge of the world.</a:t>
            </a:r>
          </a:p>
          <a:p>
            <a:pPr marL="342900" indent="-342900">
              <a:lnSpc>
                <a:spcPct val="115000"/>
              </a:lnSpc>
              <a:spcAft>
                <a:spcPts val="800"/>
              </a:spcAft>
            </a:pPr>
            <a:r>
              <a:rPr lang="en-GB" i="1" kern="100" dirty="0">
                <a:latin typeface="Aptos" panose="020B0004020202020204" pitchFamily="34" charset="0"/>
                <a:ea typeface="Times New Roman" panose="02020603050405020304" pitchFamily="18" charset="0"/>
                <a:cs typeface="Times New Roman" panose="02020603050405020304" pitchFamily="18" charset="0"/>
              </a:rPr>
              <a:t>John 3:36 NIV.  Whoever believes in the Son has eternal life, but whoever rejects the Son will not see life, for </a:t>
            </a:r>
            <a:r>
              <a:rPr lang="en-GB" b="1" i="1" kern="100" dirty="0">
                <a:latin typeface="Aptos" panose="020B0004020202020204" pitchFamily="34" charset="0"/>
                <a:ea typeface="Times New Roman" panose="02020603050405020304" pitchFamily="18" charset="0"/>
                <a:cs typeface="Times New Roman" panose="02020603050405020304" pitchFamily="18" charset="0"/>
              </a:rPr>
              <a:t>God's wrath remains </a:t>
            </a:r>
            <a:r>
              <a:rPr lang="en-GB" i="1" kern="100" dirty="0">
                <a:latin typeface="Aptos" panose="020B0004020202020204" pitchFamily="34" charset="0"/>
                <a:ea typeface="Times New Roman" panose="02020603050405020304" pitchFamily="18" charset="0"/>
                <a:cs typeface="Times New Roman" panose="02020603050405020304" pitchFamily="18" charset="0"/>
              </a:rPr>
              <a:t>on them.</a:t>
            </a:r>
            <a:endParaRPr lang="en-GB" sz="2000" kern="100" dirty="0">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15000"/>
              </a:lnSpc>
              <a:spcAft>
                <a:spcPts val="800"/>
              </a:spcAft>
            </a:pPr>
            <a:r>
              <a:rPr lang="en-GB" i="1" dirty="0">
                <a:latin typeface="Aptos" panose="020B0004020202020204" pitchFamily="34" charset="0"/>
                <a:ea typeface="Times New Roman" panose="02020603050405020304" pitchFamily="18" charset="0"/>
                <a:cs typeface="Times New Roman" panose="02020603050405020304" pitchFamily="18" charset="0"/>
              </a:rPr>
              <a:t>Revelation 6:16 NIV.  They called to the mountains and the rocks, "Fall on us and hide us from the face of him who sits on the throne and from </a:t>
            </a:r>
            <a:r>
              <a:rPr lang="en-GB" b="1" i="1" dirty="0">
                <a:latin typeface="Aptos" panose="020B0004020202020204" pitchFamily="34" charset="0"/>
                <a:ea typeface="Times New Roman" panose="02020603050405020304" pitchFamily="18" charset="0"/>
                <a:cs typeface="Times New Roman" panose="02020603050405020304" pitchFamily="18" charset="0"/>
              </a:rPr>
              <a:t>the wrath of the Lamb</a:t>
            </a:r>
            <a:r>
              <a:rPr lang="en-GB" i="1" dirty="0">
                <a:latin typeface="Aptos" panose="020B0004020202020204" pitchFamily="34" charset="0"/>
                <a:ea typeface="Times New Roman" panose="02020603050405020304" pitchFamily="18" charset="0"/>
                <a:cs typeface="Times New Roman" panose="02020603050405020304" pitchFamily="18" charset="0"/>
              </a:rPr>
              <a:t>!</a:t>
            </a:r>
            <a:r>
              <a:rPr lang="en-GB" dirty="0">
                <a:latin typeface="Aptos" panose="020B0004020202020204" pitchFamily="34" charset="0"/>
                <a:ea typeface="Times New Roman" panose="02020603050405020304" pitchFamily="18" charset="0"/>
                <a:cs typeface="Times New Roman" panose="02020603050405020304" pitchFamily="18" charset="0"/>
              </a:rPr>
              <a:t>  </a:t>
            </a:r>
            <a:endParaRPr lang="en-GB" b="1"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3957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C315C-67FE-8ADB-68ED-AF8792E9A7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1C863-3319-D53A-BAEB-447904859AAF}"/>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What is ‘Propitiation? - 3</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7" name="Content Placeholder 6" descr="A jet flying in the sky&#10;&#10;Description automatically generated">
            <a:extLst>
              <a:ext uri="{FF2B5EF4-FFF2-40B4-BE49-F238E27FC236}">
                <a16:creationId xmlns:a16="http://schemas.microsoft.com/office/drawing/2014/main" id="{81E9918F-AD83-B5DD-22CF-215F28DE90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1844" y="860375"/>
            <a:ext cx="4752528" cy="3823625"/>
          </a:xfrm>
        </p:spPr>
      </p:pic>
      <p:pic>
        <p:nvPicPr>
          <p:cNvPr id="9" name="Picture 8" descr="A forest with trees and a foggy sky">
            <a:extLst>
              <a:ext uri="{FF2B5EF4-FFF2-40B4-BE49-F238E27FC236}">
                <a16:creationId xmlns:a16="http://schemas.microsoft.com/office/drawing/2014/main" id="{DCB25FF1-E159-4386-A6CB-6DF1DC8A9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8388" y="3612953"/>
            <a:ext cx="6109568" cy="3054784"/>
          </a:xfrm>
          <a:prstGeom prst="rect">
            <a:avLst/>
          </a:prstGeom>
        </p:spPr>
      </p:pic>
    </p:spTree>
    <p:extLst>
      <p:ext uri="{BB962C8B-B14F-4D97-AF65-F5344CB8AC3E}">
        <p14:creationId xmlns:p14="http://schemas.microsoft.com/office/powerpoint/2010/main" val="4163737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249165-F638-412C-8E0A-DFB7045CA2E0}">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dcmitype/"/>
    <ds:schemaRef ds:uri="4873beb7-5857-4685-be1f-d57550cc96cc"/>
    <ds:schemaRef ds:uri="http://www.w3.org/XML/1998/namespace"/>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1755</TotalTime>
  <Words>2408</Words>
  <Application>Microsoft Office PowerPoint</Application>
  <PresentationFormat>Custom</PresentationFormat>
  <Paragraphs>81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Arial</vt:lpstr>
      <vt:lpstr>Euphemia</vt:lpstr>
      <vt:lpstr>Symbol</vt:lpstr>
      <vt:lpstr>Serenity 16x9</vt:lpstr>
      <vt:lpstr>What Is The Gospel? A Five-Part Series in TCF  Part Two “Recognising Jesus’ Death and Resurrection”</vt:lpstr>
      <vt:lpstr>What Is The Gospel? – Topics Covered…</vt:lpstr>
      <vt:lpstr>“Recognising Jesus’ Death and Resurrection”</vt:lpstr>
      <vt:lpstr>Points to Cover Today…</vt:lpstr>
      <vt:lpstr>How is a Ransom Paid? - 1</vt:lpstr>
      <vt:lpstr>How is a Ransom Paid? - 2</vt:lpstr>
      <vt:lpstr>What is ‘Propitiation? - 1</vt:lpstr>
      <vt:lpstr>What is ‘Propitiation? - 2</vt:lpstr>
      <vt:lpstr>What is ‘Propitiation? - 3</vt:lpstr>
      <vt:lpstr>What is ‘Propitiation? - 4</vt:lpstr>
      <vt:lpstr>How was the Blood of Christ Effective? - 1</vt:lpstr>
      <vt:lpstr>How was the Blood of Christ Effective? - 2</vt:lpstr>
      <vt:lpstr>How was the Blood of Christ Effective? - 3</vt:lpstr>
      <vt:lpstr>How was the Blood of Christ Effective? - 4</vt:lpstr>
      <vt:lpstr>How was the Blood of Christ Effective? - 5</vt:lpstr>
      <vt:lpstr>How was the Blood of Christ Effective? - 6</vt:lpstr>
      <vt:lpstr>How to Combine Justice and Love? - 1</vt:lpstr>
      <vt:lpstr>In Summary…</vt:lpstr>
      <vt:lpstr>To End…</vt:lpstr>
      <vt:lpstr>To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Andy Acreman</dc:creator>
  <cp:lastModifiedBy>Andy Acreman</cp:lastModifiedBy>
  <cp:revision>2</cp:revision>
  <cp:lastPrinted>2024-10-12T18:46:03Z</cp:lastPrinted>
  <dcterms:created xsi:type="dcterms:W3CDTF">2024-08-07T13:21:08Z</dcterms:created>
  <dcterms:modified xsi:type="dcterms:W3CDTF">2024-10-19T16:45:41Z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